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tiff" ContentType="image/tiff"/>
  <Default Extension="emf" ContentType="image/x-emf"/>
  <Default Extension="rels" ContentType="application/vnd.openxmlformats-package.relationships+xml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44" r:id="rId1"/>
    <p:sldMasterId id="2147483708" r:id="rId2"/>
  </p:sldMasterIdLst>
  <p:notesMasterIdLst>
    <p:notesMasterId r:id="rId19"/>
  </p:notesMasterIdLst>
  <p:handoutMasterIdLst>
    <p:handoutMasterId r:id="rId20"/>
  </p:handoutMasterIdLst>
  <p:sldIdLst>
    <p:sldId id="465" r:id="rId3"/>
    <p:sldId id="466" r:id="rId4"/>
    <p:sldId id="547" r:id="rId5"/>
    <p:sldId id="562" r:id="rId6"/>
    <p:sldId id="560" r:id="rId7"/>
    <p:sldId id="549" r:id="rId8"/>
    <p:sldId id="559" r:id="rId9"/>
    <p:sldId id="553" r:id="rId10"/>
    <p:sldId id="555" r:id="rId11"/>
    <p:sldId id="558" r:id="rId12"/>
    <p:sldId id="557" r:id="rId13"/>
    <p:sldId id="556" r:id="rId14"/>
    <p:sldId id="564" r:id="rId15"/>
    <p:sldId id="561" r:id="rId16"/>
    <p:sldId id="563" r:id="rId17"/>
    <p:sldId id="548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776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raig Pasquale" initials="CP" lastIdx="2" clrIdx="0">
    <p:extLst/>
  </p:cmAuthor>
  <p:cmAuthor id="2" name="Julie Baker" initials="JB" lastIdx="5" clrIdx="1">
    <p:extLst/>
  </p:cmAuthor>
  <p:cmAuthor id="3" name="Lori Angalich" initials="LA" lastIdx="8" clrIdx="2">
    <p:extLst/>
  </p:cmAuthor>
  <p:cmAuthor id="4" name="Lori Angalich" initials="LA [2]" lastIdx="1" clrIdx="3">
    <p:extLst/>
  </p:cmAuthor>
  <p:cmAuthor id="5" name="Lori Angalich" initials="LA [3]" lastIdx="1" clrIdx="4">
    <p:extLst/>
  </p:cmAuthor>
  <p:cmAuthor id="6" name="Lori Angalich" initials="LA [4]" lastIdx="1" clrIdx="5">
    <p:extLst/>
  </p:cmAuthor>
  <p:cmAuthor id="7" name="Lori Angalich" initials="LA [5]" lastIdx="1" clrIdx="6">
    <p:extLst/>
  </p:cmAuthor>
  <p:cmAuthor id="8" name="Lori Angalich" initials="LA [6]" lastIdx="1" clrIdx="7">
    <p:extLst/>
  </p:cmAuthor>
  <p:cmAuthor id="9" name="Lori Angalich" initials="LA [7]" lastIdx="1" clrIdx="8">
    <p:extLst/>
  </p:cmAuthor>
  <p:cmAuthor id="10" name="Lori Angalich" initials="LA [8]" lastIdx="1" clrIdx="9">
    <p:extLst/>
  </p:cmAuthor>
  <p:cmAuthor id="11" name="Lori Angalich" initials="LA [9]" lastIdx="1" clrIdx="10">
    <p:extLst/>
  </p:cmAuthor>
  <p:cmAuthor id="12" name="Lori Angalich" initials="LA [10]" lastIdx="1" clrIdx="11">
    <p:extLst/>
  </p:cmAuthor>
  <p:cmAuthor id="13" name="Lori Angalich" initials="LA [11]" lastIdx="1" clrIdx="12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474747"/>
    <a:srgbClr val="55BCB4"/>
    <a:srgbClr val="008250"/>
    <a:srgbClr val="4EAA4B"/>
    <a:srgbClr val="ECEFDA"/>
    <a:srgbClr val="2A8E7B"/>
    <a:srgbClr val="595959"/>
    <a:srgbClr val="4FA94B"/>
    <a:srgbClr val="D31841"/>
    <a:srgbClr val="007CB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96" autoAdjust="0"/>
    <p:restoredTop sz="86944" autoAdjust="0"/>
  </p:normalViewPr>
  <p:slideViewPr>
    <p:cSldViewPr snapToGrid="0" snapToObjects="1">
      <p:cViewPr>
        <p:scale>
          <a:sx n="100" d="100"/>
          <a:sy n="100" d="100"/>
        </p:scale>
        <p:origin x="2744" y="1512"/>
      </p:cViewPr>
      <p:guideLst>
        <p:guide orient="horz" pos="1776"/>
        <p:guide pos="3840"/>
      </p:guideLst>
    </p:cSldViewPr>
  </p:slideViewPr>
  <p:notesTextViewPr>
    <p:cViewPr>
      <p:scale>
        <a:sx n="125" d="100"/>
        <a:sy n="125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 snapToObjects="1" showGuides="1">
      <p:cViewPr varScale="1">
        <p:scale>
          <a:sx n="118" d="100"/>
          <a:sy n="118" d="100"/>
        </p:scale>
        <p:origin x="3640" y="21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20" Type="http://schemas.openxmlformats.org/officeDocument/2006/relationships/handoutMaster" Target="handoutMasters/handoutMaster1.xml"/><Relationship Id="rId21" Type="http://schemas.openxmlformats.org/officeDocument/2006/relationships/commentAuthors" Target="commentAuthors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965202-1975-0347-9F35-57006ADF0CF2}" type="slidenum">
              <a:rPr lang="en-US" smtClean="0"/>
              <a:t>‹#›</a:t>
            </a:fld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0B432A-7549-E340-B9F1-9693DEC22750}" type="datetimeFigureOut">
              <a:rPr lang="en-US" smtClean="0"/>
              <a:t>5/2/17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30509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EA7606-F6AC-43C0-ADF0-103AA3DCB97A}" type="datetimeFigureOut">
              <a:rPr lang="en-US" smtClean="0"/>
              <a:t>5/2/17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5BC640-A953-467A-93A7-FF9829D114E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23798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5BC640-A953-467A-93A7-FF9829D114EA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2401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Receipe</a:t>
            </a:r>
            <a:r>
              <a:rPr lang="en-US" dirty="0" smtClean="0"/>
              <a:t> Image: http://</a:t>
            </a:r>
            <a:r>
              <a:rPr lang="en-US" dirty="0" err="1" smtClean="0"/>
              <a:t>vilascounty.uwex.edu</a:t>
            </a:r>
            <a:r>
              <a:rPr lang="en-US" dirty="0" smtClean="0"/>
              <a:t>/nutrition-education/recipes/</a:t>
            </a:r>
          </a:p>
          <a:p>
            <a:r>
              <a:rPr lang="en-US" dirty="0" smtClean="0"/>
              <a:t>Cookbook Image: http://</a:t>
            </a:r>
            <a:r>
              <a:rPr lang="en-US" dirty="0" err="1" smtClean="0"/>
              <a:t>www.clipartkid.com</a:t>
            </a:r>
            <a:r>
              <a:rPr lang="en-US" dirty="0" smtClean="0"/>
              <a:t>/clip-art-church-cookbook-</a:t>
            </a:r>
            <a:r>
              <a:rPr lang="en-US" dirty="0" err="1" smtClean="0"/>
              <a:t>cliparts</a:t>
            </a:r>
            <a:r>
              <a:rPr lang="en-US" dirty="0" smtClean="0"/>
              <a:t>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5BC640-A953-467A-93A7-FF9829D114EA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06882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emf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8.png"/><Relationship Id="rId5" Type="http://schemas.microsoft.com/office/2007/relationships/hdphoto" Target="../media/hdphoto2.wdp"/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microsoft.com/office/2007/relationships/hdphoto" Target="../media/hdphoto2.wdp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jp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jp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jp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ightwellinc.com/" TargetMode="External"/><Relationship Id="rId4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-40341" y="1"/>
            <a:ext cx="1223234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nect with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" y="0"/>
            <a:ext cx="12192000" cy="63722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0" y="1706880"/>
            <a:ext cx="12192000" cy="4661836"/>
          </a:xfrm>
          <a:prstGeom prst="rect">
            <a:avLst/>
          </a:prstGeom>
          <a:solidFill>
            <a:srgbClr val="B9C7D4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6374069" y="3517453"/>
            <a:ext cx="4930261" cy="301356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20000"/>
              </a:lnSpc>
            </a:pPr>
            <a:endParaRPr lang="en-US" sz="2000" dirty="0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Option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-1" y="3251099"/>
            <a:ext cx="12198593" cy="2807477"/>
            <a:chOff x="-1" y="4339146"/>
            <a:chExt cx="12198593" cy="2534139"/>
          </a:xfrm>
        </p:grpSpPr>
        <p:sp>
          <p:nvSpPr>
            <p:cNvPr id="14" name="Rectangle 8"/>
            <p:cNvSpPr/>
            <p:nvPr userDrawn="1"/>
          </p:nvSpPr>
          <p:spPr>
            <a:xfrm>
              <a:off x="7674015" y="4339146"/>
              <a:ext cx="4524577" cy="2531087"/>
            </a:xfrm>
            <a:custGeom>
              <a:avLst/>
              <a:gdLst>
                <a:gd name="connsiteX0" fmla="*/ 0 w 12192000"/>
                <a:gd name="connsiteY0" fmla="*/ 0 h 2377440"/>
                <a:gd name="connsiteX1" fmla="*/ 12192000 w 12192000"/>
                <a:gd name="connsiteY1" fmla="*/ 0 h 2377440"/>
                <a:gd name="connsiteX2" fmla="*/ 12192000 w 12192000"/>
                <a:gd name="connsiteY2" fmla="*/ 2377440 h 2377440"/>
                <a:gd name="connsiteX3" fmla="*/ 0 w 12192000"/>
                <a:gd name="connsiteY3" fmla="*/ 2377440 h 2377440"/>
                <a:gd name="connsiteX4" fmla="*/ 0 w 12192000"/>
                <a:gd name="connsiteY4" fmla="*/ 0 h 2377440"/>
                <a:gd name="connsiteX0" fmla="*/ 0 w 12192000"/>
                <a:gd name="connsiteY0" fmla="*/ 0 h 2377440"/>
                <a:gd name="connsiteX1" fmla="*/ 12192000 w 12192000"/>
                <a:gd name="connsiteY1" fmla="*/ 0 h 2377440"/>
                <a:gd name="connsiteX2" fmla="*/ 10972800 w 12192000"/>
                <a:gd name="connsiteY2" fmla="*/ 2353056 h 2377440"/>
                <a:gd name="connsiteX3" fmla="*/ 0 w 12192000"/>
                <a:gd name="connsiteY3" fmla="*/ 2377440 h 2377440"/>
                <a:gd name="connsiteX4" fmla="*/ 0 w 12192000"/>
                <a:gd name="connsiteY4" fmla="*/ 0 h 2377440"/>
                <a:gd name="connsiteX0" fmla="*/ 1435223 w 12192000"/>
                <a:gd name="connsiteY0" fmla="*/ 0 h 2389632"/>
                <a:gd name="connsiteX1" fmla="*/ 12192000 w 12192000"/>
                <a:gd name="connsiteY1" fmla="*/ 12192 h 2389632"/>
                <a:gd name="connsiteX2" fmla="*/ 10972800 w 12192000"/>
                <a:gd name="connsiteY2" fmla="*/ 2365248 h 2389632"/>
                <a:gd name="connsiteX3" fmla="*/ 0 w 12192000"/>
                <a:gd name="connsiteY3" fmla="*/ 2389632 h 2389632"/>
                <a:gd name="connsiteX4" fmla="*/ 1435223 w 12192000"/>
                <a:gd name="connsiteY4" fmla="*/ 0 h 2389632"/>
                <a:gd name="connsiteX0" fmla="*/ 1189724 w 11946501"/>
                <a:gd name="connsiteY0" fmla="*/ 0 h 2389632"/>
                <a:gd name="connsiteX1" fmla="*/ 11946501 w 11946501"/>
                <a:gd name="connsiteY1" fmla="*/ 12192 h 2389632"/>
                <a:gd name="connsiteX2" fmla="*/ 10727301 w 11946501"/>
                <a:gd name="connsiteY2" fmla="*/ 2365248 h 2389632"/>
                <a:gd name="connsiteX3" fmla="*/ 0 w 11946501"/>
                <a:gd name="connsiteY3" fmla="*/ 2389632 h 2389632"/>
                <a:gd name="connsiteX4" fmla="*/ 1189724 w 11946501"/>
                <a:gd name="connsiteY4" fmla="*/ 0 h 2389632"/>
                <a:gd name="connsiteX0" fmla="*/ 1359684 w 11946501"/>
                <a:gd name="connsiteY0" fmla="*/ 0 h 2389632"/>
                <a:gd name="connsiteX1" fmla="*/ 11946501 w 11946501"/>
                <a:gd name="connsiteY1" fmla="*/ 12192 h 2389632"/>
                <a:gd name="connsiteX2" fmla="*/ 10727301 w 11946501"/>
                <a:gd name="connsiteY2" fmla="*/ 2365248 h 2389632"/>
                <a:gd name="connsiteX3" fmla="*/ 0 w 11946501"/>
                <a:gd name="connsiteY3" fmla="*/ 2389632 h 2389632"/>
                <a:gd name="connsiteX4" fmla="*/ 1359684 w 11946501"/>
                <a:gd name="connsiteY4" fmla="*/ 0 h 2389632"/>
                <a:gd name="connsiteX0" fmla="*/ 1397453 w 11946501"/>
                <a:gd name="connsiteY0" fmla="*/ 0 h 2389632"/>
                <a:gd name="connsiteX1" fmla="*/ 11946501 w 11946501"/>
                <a:gd name="connsiteY1" fmla="*/ 12192 h 2389632"/>
                <a:gd name="connsiteX2" fmla="*/ 10727301 w 11946501"/>
                <a:gd name="connsiteY2" fmla="*/ 2365248 h 2389632"/>
                <a:gd name="connsiteX3" fmla="*/ 0 w 11946501"/>
                <a:gd name="connsiteY3" fmla="*/ 2389632 h 2389632"/>
                <a:gd name="connsiteX4" fmla="*/ 1397453 w 11946501"/>
                <a:gd name="connsiteY4" fmla="*/ 0 h 2389632"/>
                <a:gd name="connsiteX0" fmla="*/ 1380985 w 11930033"/>
                <a:gd name="connsiteY0" fmla="*/ 0 h 2389632"/>
                <a:gd name="connsiteX1" fmla="*/ 11930033 w 11930033"/>
                <a:gd name="connsiteY1" fmla="*/ 12192 h 2389632"/>
                <a:gd name="connsiteX2" fmla="*/ 10710833 w 11930033"/>
                <a:gd name="connsiteY2" fmla="*/ 2365248 h 2389632"/>
                <a:gd name="connsiteX3" fmla="*/ 0 w 11930033"/>
                <a:gd name="connsiteY3" fmla="*/ 2389632 h 2389632"/>
                <a:gd name="connsiteX4" fmla="*/ 1380985 w 11930033"/>
                <a:gd name="connsiteY4" fmla="*/ 0 h 2389632"/>
                <a:gd name="connsiteX0" fmla="*/ 1348047 w 11897095"/>
                <a:gd name="connsiteY0" fmla="*/ 0 h 2368258"/>
                <a:gd name="connsiteX1" fmla="*/ 11897095 w 11897095"/>
                <a:gd name="connsiteY1" fmla="*/ 12192 h 2368258"/>
                <a:gd name="connsiteX2" fmla="*/ 10677895 w 11897095"/>
                <a:gd name="connsiteY2" fmla="*/ 2365248 h 2368258"/>
                <a:gd name="connsiteX3" fmla="*/ 0 w 11897095"/>
                <a:gd name="connsiteY3" fmla="*/ 2368258 h 2368258"/>
                <a:gd name="connsiteX4" fmla="*/ 1348047 w 11897095"/>
                <a:gd name="connsiteY4" fmla="*/ 0 h 2368258"/>
                <a:gd name="connsiteX0" fmla="*/ 1364517 w 11897095"/>
                <a:gd name="connsiteY0" fmla="*/ 0 h 2378945"/>
                <a:gd name="connsiteX1" fmla="*/ 11897095 w 11897095"/>
                <a:gd name="connsiteY1" fmla="*/ 22879 h 2378945"/>
                <a:gd name="connsiteX2" fmla="*/ 10677895 w 11897095"/>
                <a:gd name="connsiteY2" fmla="*/ 2375935 h 2378945"/>
                <a:gd name="connsiteX3" fmla="*/ 0 w 11897095"/>
                <a:gd name="connsiteY3" fmla="*/ 2378945 h 2378945"/>
                <a:gd name="connsiteX4" fmla="*/ 1364517 w 11897095"/>
                <a:gd name="connsiteY4" fmla="*/ 0 h 2378945"/>
                <a:gd name="connsiteX0" fmla="*/ 1388522 w 11921100"/>
                <a:gd name="connsiteY0" fmla="*/ 0 h 2386664"/>
                <a:gd name="connsiteX1" fmla="*/ 11921100 w 11921100"/>
                <a:gd name="connsiteY1" fmla="*/ 22879 h 2386664"/>
                <a:gd name="connsiteX2" fmla="*/ 10701900 w 11921100"/>
                <a:gd name="connsiteY2" fmla="*/ 2375935 h 2386664"/>
                <a:gd name="connsiteX3" fmla="*/ 0 w 11921100"/>
                <a:gd name="connsiteY3" fmla="*/ 2386664 h 2386664"/>
                <a:gd name="connsiteX4" fmla="*/ 1388522 w 11921100"/>
                <a:gd name="connsiteY4" fmla="*/ 0 h 2386664"/>
                <a:gd name="connsiteX0" fmla="*/ 1376518 w 11909096"/>
                <a:gd name="connsiteY0" fmla="*/ 0 h 2378945"/>
                <a:gd name="connsiteX1" fmla="*/ 11909096 w 11909096"/>
                <a:gd name="connsiteY1" fmla="*/ 22879 h 2378945"/>
                <a:gd name="connsiteX2" fmla="*/ 10689896 w 11909096"/>
                <a:gd name="connsiteY2" fmla="*/ 2375935 h 2378945"/>
                <a:gd name="connsiteX3" fmla="*/ 0 w 11909096"/>
                <a:gd name="connsiteY3" fmla="*/ 2378945 h 2378945"/>
                <a:gd name="connsiteX4" fmla="*/ 1376518 w 11909096"/>
                <a:gd name="connsiteY4" fmla="*/ 0 h 2378945"/>
                <a:gd name="connsiteX0" fmla="*/ 1376518 w 10689896"/>
                <a:gd name="connsiteY0" fmla="*/ 5714 h 2384659"/>
                <a:gd name="connsiteX1" fmla="*/ 6403882 w 10689896"/>
                <a:gd name="connsiteY1" fmla="*/ 0 h 2384659"/>
                <a:gd name="connsiteX2" fmla="*/ 10689896 w 10689896"/>
                <a:gd name="connsiteY2" fmla="*/ 2381649 h 2384659"/>
                <a:gd name="connsiteX3" fmla="*/ 0 w 10689896"/>
                <a:gd name="connsiteY3" fmla="*/ 2384659 h 2384659"/>
                <a:gd name="connsiteX4" fmla="*/ 1376518 w 10689896"/>
                <a:gd name="connsiteY4" fmla="*/ 5714 h 2384659"/>
                <a:gd name="connsiteX0" fmla="*/ 1376518 w 6403882"/>
                <a:gd name="connsiteY0" fmla="*/ 5714 h 2384659"/>
                <a:gd name="connsiteX1" fmla="*/ 6403882 w 6403882"/>
                <a:gd name="connsiteY1" fmla="*/ 0 h 2384659"/>
                <a:gd name="connsiteX2" fmla="*/ 6378582 w 6403882"/>
                <a:gd name="connsiteY2" fmla="*/ 2381649 h 2384659"/>
                <a:gd name="connsiteX3" fmla="*/ 0 w 6403882"/>
                <a:gd name="connsiteY3" fmla="*/ 2384659 h 2384659"/>
                <a:gd name="connsiteX4" fmla="*/ 1376518 w 6403882"/>
                <a:gd name="connsiteY4" fmla="*/ 5714 h 2384659"/>
                <a:gd name="connsiteX0" fmla="*/ 1130664 w 6158028"/>
                <a:gd name="connsiteY0" fmla="*/ 5714 h 2384659"/>
                <a:gd name="connsiteX1" fmla="*/ 6158028 w 6158028"/>
                <a:gd name="connsiteY1" fmla="*/ 0 h 2384659"/>
                <a:gd name="connsiteX2" fmla="*/ 6132728 w 6158028"/>
                <a:gd name="connsiteY2" fmla="*/ 2381649 h 2384659"/>
                <a:gd name="connsiteX3" fmla="*/ 0 w 6158028"/>
                <a:gd name="connsiteY3" fmla="*/ 2384659 h 2384659"/>
                <a:gd name="connsiteX4" fmla="*/ 1130664 w 6158028"/>
                <a:gd name="connsiteY4" fmla="*/ 5714 h 2384659"/>
                <a:gd name="connsiteX0" fmla="*/ 1053026 w 6080390"/>
                <a:gd name="connsiteY0" fmla="*/ 5714 h 2384659"/>
                <a:gd name="connsiteX1" fmla="*/ 6080390 w 6080390"/>
                <a:gd name="connsiteY1" fmla="*/ 0 h 2384659"/>
                <a:gd name="connsiteX2" fmla="*/ 6055090 w 6080390"/>
                <a:gd name="connsiteY2" fmla="*/ 2381649 h 2384659"/>
                <a:gd name="connsiteX3" fmla="*/ 0 w 6080390"/>
                <a:gd name="connsiteY3" fmla="*/ 2384659 h 2384659"/>
                <a:gd name="connsiteX4" fmla="*/ 1053026 w 6080390"/>
                <a:gd name="connsiteY4" fmla="*/ 5714 h 2384659"/>
                <a:gd name="connsiteX0" fmla="*/ 923629 w 5950993"/>
                <a:gd name="connsiteY0" fmla="*/ 5714 h 2384659"/>
                <a:gd name="connsiteX1" fmla="*/ 5950993 w 5950993"/>
                <a:gd name="connsiteY1" fmla="*/ 0 h 2384659"/>
                <a:gd name="connsiteX2" fmla="*/ 5925693 w 5950993"/>
                <a:gd name="connsiteY2" fmla="*/ 2381649 h 2384659"/>
                <a:gd name="connsiteX3" fmla="*/ 0 w 5950993"/>
                <a:gd name="connsiteY3" fmla="*/ 2384659 h 2384659"/>
                <a:gd name="connsiteX4" fmla="*/ 923629 w 5950993"/>
                <a:gd name="connsiteY4" fmla="*/ 5714 h 2384659"/>
                <a:gd name="connsiteX0" fmla="*/ 871871 w 5899235"/>
                <a:gd name="connsiteY0" fmla="*/ 5714 h 2394543"/>
                <a:gd name="connsiteX1" fmla="*/ 5899235 w 5899235"/>
                <a:gd name="connsiteY1" fmla="*/ 0 h 2394543"/>
                <a:gd name="connsiteX2" fmla="*/ 5873935 w 5899235"/>
                <a:gd name="connsiteY2" fmla="*/ 2381649 h 2394543"/>
                <a:gd name="connsiteX3" fmla="*/ 0 w 5899235"/>
                <a:gd name="connsiteY3" fmla="*/ 2394543 h 2394543"/>
                <a:gd name="connsiteX4" fmla="*/ 871871 w 5899235"/>
                <a:gd name="connsiteY4" fmla="*/ 5714 h 2394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99235" h="2394543">
                  <a:moveTo>
                    <a:pt x="871871" y="5714"/>
                  </a:moveTo>
                  <a:lnTo>
                    <a:pt x="5899235" y="0"/>
                  </a:lnTo>
                  <a:lnTo>
                    <a:pt x="5873935" y="2381649"/>
                  </a:lnTo>
                  <a:lnTo>
                    <a:pt x="0" y="2394543"/>
                  </a:lnTo>
                  <a:lnTo>
                    <a:pt x="871871" y="57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-1" y="4339147"/>
              <a:ext cx="9259748" cy="2534138"/>
            </a:xfrm>
            <a:custGeom>
              <a:avLst/>
              <a:gdLst>
                <a:gd name="connsiteX0" fmla="*/ 0 w 12192000"/>
                <a:gd name="connsiteY0" fmla="*/ 0 h 2377440"/>
                <a:gd name="connsiteX1" fmla="*/ 12192000 w 12192000"/>
                <a:gd name="connsiteY1" fmla="*/ 0 h 2377440"/>
                <a:gd name="connsiteX2" fmla="*/ 12192000 w 12192000"/>
                <a:gd name="connsiteY2" fmla="*/ 2377440 h 2377440"/>
                <a:gd name="connsiteX3" fmla="*/ 0 w 12192000"/>
                <a:gd name="connsiteY3" fmla="*/ 2377440 h 2377440"/>
                <a:gd name="connsiteX4" fmla="*/ 0 w 12192000"/>
                <a:gd name="connsiteY4" fmla="*/ 0 h 2377440"/>
                <a:gd name="connsiteX0" fmla="*/ 0 w 12192000"/>
                <a:gd name="connsiteY0" fmla="*/ 0 h 2377440"/>
                <a:gd name="connsiteX1" fmla="*/ 12192000 w 12192000"/>
                <a:gd name="connsiteY1" fmla="*/ 0 h 2377440"/>
                <a:gd name="connsiteX2" fmla="*/ 10972800 w 12192000"/>
                <a:gd name="connsiteY2" fmla="*/ 2353056 h 2377440"/>
                <a:gd name="connsiteX3" fmla="*/ 0 w 12192000"/>
                <a:gd name="connsiteY3" fmla="*/ 2377440 h 2377440"/>
                <a:gd name="connsiteX4" fmla="*/ 0 w 12192000"/>
                <a:gd name="connsiteY4" fmla="*/ 0 h 2377440"/>
                <a:gd name="connsiteX0" fmla="*/ 0 w 12192000"/>
                <a:gd name="connsiteY0" fmla="*/ 0 h 2377440"/>
                <a:gd name="connsiteX1" fmla="*/ 12192000 w 12192000"/>
                <a:gd name="connsiteY1" fmla="*/ 0 h 2377440"/>
                <a:gd name="connsiteX2" fmla="*/ 10989388 w 12192000"/>
                <a:gd name="connsiteY2" fmla="*/ 2365248 h 2377440"/>
                <a:gd name="connsiteX3" fmla="*/ 0 w 12192000"/>
                <a:gd name="connsiteY3" fmla="*/ 2377440 h 2377440"/>
                <a:gd name="connsiteX4" fmla="*/ 0 w 12192000"/>
                <a:gd name="connsiteY4" fmla="*/ 0 h 2377440"/>
                <a:gd name="connsiteX0" fmla="*/ 0 w 12192000"/>
                <a:gd name="connsiteY0" fmla="*/ 0 h 2397146"/>
                <a:gd name="connsiteX1" fmla="*/ 12192000 w 12192000"/>
                <a:gd name="connsiteY1" fmla="*/ 0 h 2397146"/>
                <a:gd name="connsiteX2" fmla="*/ 10974922 w 12192000"/>
                <a:gd name="connsiteY2" fmla="*/ 2397146 h 2397146"/>
                <a:gd name="connsiteX3" fmla="*/ 0 w 12192000"/>
                <a:gd name="connsiteY3" fmla="*/ 2377440 h 2397146"/>
                <a:gd name="connsiteX4" fmla="*/ 0 w 12192000"/>
                <a:gd name="connsiteY4" fmla="*/ 0 h 2397146"/>
                <a:gd name="connsiteX0" fmla="*/ 0 w 12192000"/>
                <a:gd name="connsiteY0" fmla="*/ 0 h 2377440"/>
                <a:gd name="connsiteX1" fmla="*/ 12192000 w 12192000"/>
                <a:gd name="connsiteY1" fmla="*/ 0 h 2377440"/>
                <a:gd name="connsiteX2" fmla="*/ 10989389 w 12192000"/>
                <a:gd name="connsiteY2" fmla="*/ 2375881 h 2377440"/>
                <a:gd name="connsiteX3" fmla="*/ 0 w 12192000"/>
                <a:gd name="connsiteY3" fmla="*/ 2377440 h 2377440"/>
                <a:gd name="connsiteX4" fmla="*/ 0 w 12192000"/>
                <a:gd name="connsiteY4" fmla="*/ 0 h 2377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92000" h="2377440">
                  <a:moveTo>
                    <a:pt x="0" y="0"/>
                  </a:moveTo>
                  <a:lnTo>
                    <a:pt x="12192000" y="0"/>
                  </a:lnTo>
                  <a:lnTo>
                    <a:pt x="10989389" y="2375881"/>
                  </a:lnTo>
                  <a:lnTo>
                    <a:pt x="0" y="237744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59000">
                  <a:schemeClr val="accent1"/>
                </a:gs>
                <a:gs pos="75000">
                  <a:schemeClr val="accent1"/>
                </a:gs>
                <a:gs pos="15000">
                  <a:schemeClr val="accent2">
                    <a:alpha val="77000"/>
                  </a:schemeClr>
                </a:gs>
                <a:gs pos="35000">
                  <a:schemeClr val="accent2">
                    <a:alpha val="84000"/>
                  </a:schemeClr>
                </a:gs>
                <a:gs pos="0">
                  <a:schemeClr val="accent2">
                    <a:alpha val="66000"/>
                  </a:schemeClr>
                </a:gs>
              </a:gsLst>
              <a:lin ang="18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pic>
        <p:nvPicPr>
          <p:cNvPr id="5" name="Picture 4" descr="Lightwell_Vert_5C_RGB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59747" y="3547563"/>
            <a:ext cx="1920115" cy="2211167"/>
          </a:xfrm>
          <a:prstGeom prst="rect">
            <a:avLst/>
          </a:prstGeom>
        </p:spPr>
      </p:pic>
      <p:sp>
        <p:nvSpPr>
          <p:cNvPr id="18" name="Text Placeholder 17"/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3539483"/>
            <a:ext cx="6925535" cy="990270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>
              <a:buNone/>
              <a:defRPr sz="4400" b="0" i="0" baseline="0">
                <a:solidFill>
                  <a:schemeClr val="bg1"/>
                </a:solidFill>
                <a:latin typeface="+mn-lt"/>
                <a:cs typeface="Calibri Light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+mn-lt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+mn-lt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+mn-lt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 smtClean="0"/>
              <a:t>Name of Presentation</a:t>
            </a:r>
          </a:p>
        </p:txBody>
      </p:sp>
      <p:sp>
        <p:nvSpPr>
          <p:cNvPr id="19" name="Text Placeholder 1"/>
          <p:cNvSpPr>
            <a:spLocks noGrp="1"/>
          </p:cNvSpPr>
          <p:nvPr>
            <p:ph type="body" sz="quarter" idx="15" hasCustomPrompt="1"/>
          </p:nvPr>
        </p:nvSpPr>
        <p:spPr>
          <a:xfrm>
            <a:off x="609600" y="4750924"/>
            <a:ext cx="6312061" cy="513535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None/>
              <a:defRPr sz="2000" baseline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sz="1800" b="1" dirty="0" smtClean="0">
                <a:solidFill>
                  <a:schemeClr val="bg1"/>
                </a:solidFill>
              </a:rPr>
              <a:t>Name of Presenter 1 </a:t>
            </a:r>
            <a:r>
              <a:rPr lang="en-US" sz="1800" dirty="0" smtClean="0">
                <a:solidFill>
                  <a:schemeClr val="bg1"/>
                </a:solidFill>
              </a:rPr>
              <a:t>– TITLE  |  </a:t>
            </a:r>
            <a:r>
              <a:rPr lang="en-US" sz="1800" b="1" dirty="0" smtClean="0">
                <a:solidFill>
                  <a:schemeClr val="bg1"/>
                </a:solidFill>
              </a:rPr>
              <a:t>Name of Presenter 2 </a:t>
            </a:r>
            <a:r>
              <a:rPr lang="en-US" sz="1800" dirty="0" smtClean="0">
                <a:solidFill>
                  <a:schemeClr val="bg1"/>
                </a:solidFill>
              </a:rPr>
              <a:t>– TITLE  </a:t>
            </a:r>
            <a:endParaRPr lang="en-US" sz="1800" dirty="0">
              <a:solidFill>
                <a:schemeClr val="bg1"/>
              </a:solidFill>
            </a:endParaRPr>
          </a:p>
        </p:txBody>
      </p:sp>
      <p:cxnSp>
        <p:nvCxnSpPr>
          <p:cNvPr id="20" name="Straight Connector 19"/>
          <p:cNvCxnSpPr/>
          <p:nvPr userDrawn="1"/>
        </p:nvCxnSpPr>
        <p:spPr>
          <a:xfrm>
            <a:off x="609600" y="4541206"/>
            <a:ext cx="6925535" cy="0"/>
          </a:xfrm>
          <a:prstGeom prst="line">
            <a:avLst/>
          </a:prstGeom>
          <a:ln>
            <a:solidFill>
              <a:schemeClr val="bg1"/>
            </a:solidFill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 Placeholder 24"/>
          <p:cNvSpPr>
            <a:spLocks noGrp="1"/>
          </p:cNvSpPr>
          <p:nvPr>
            <p:ph type="body" sz="quarter" idx="16" hasCustomPrompt="1"/>
          </p:nvPr>
        </p:nvSpPr>
        <p:spPr>
          <a:xfrm>
            <a:off x="609600" y="5429250"/>
            <a:ext cx="5534025" cy="442913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/>
            <a:r>
              <a:rPr lang="en-US" dirty="0" smtClean="0"/>
              <a:t>Date</a:t>
            </a:r>
            <a:endParaRPr lang="en-US" dirty="0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9" hasCustomPrompt="1"/>
          </p:nvPr>
        </p:nvSpPr>
        <p:spPr>
          <a:xfrm>
            <a:off x="0" y="0"/>
            <a:ext cx="12192000" cy="48942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/>
            </a:lvl1pPr>
          </a:lstStyle>
          <a:p>
            <a:pPr lvl="0"/>
            <a:r>
              <a:rPr lang="en-US" dirty="0" smtClean="0"/>
              <a:t>Double Click to Insert image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609600" y="3813447"/>
            <a:ext cx="7490457" cy="63466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>
                <a:solidFill>
                  <a:schemeClr val="accent1"/>
                </a:solidFill>
                <a:latin typeface="+mj-lt"/>
              </a:defRPr>
            </a:lvl1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 smtClean="0"/>
              <a:t>Presented by Lightwell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8" hasCustomPrompt="1"/>
          </p:nvPr>
        </p:nvSpPr>
        <p:spPr>
          <a:xfrm>
            <a:off x="609600" y="1332358"/>
            <a:ext cx="7477937" cy="2229545"/>
          </a:xfrm>
          <a:prstGeom prst="rect">
            <a:avLst/>
          </a:prstGeom>
        </p:spPr>
        <p:txBody>
          <a:bodyPr anchor="b" anchorCtr="0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3200" b="1" i="0" baseline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pPr lvl="0"/>
            <a:r>
              <a:rPr lang="en-US" dirty="0" smtClean="0"/>
              <a:t>Presentation Title</a:t>
            </a:r>
            <a:r>
              <a:rPr lang="is-IS" dirty="0" smtClean="0"/>
              <a:t>…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smtClean="0"/>
              <a:t>(Remember White Gradient behind this title)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70694" y="5145807"/>
            <a:ext cx="3911706" cy="836232"/>
          </a:xfrm>
          <a:prstGeom prst="rect">
            <a:avLst/>
          </a:prstGeom>
        </p:spPr>
      </p:pic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952500"/>
            <a:ext cx="12192000" cy="54197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smtClean="0"/>
              <a:t>| </a:t>
            </a:r>
            <a:fld id="{0E8857E0-C5B4-D44A-9611-D06F05823C4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2"/>
          </p:nvPr>
        </p:nvSpPr>
        <p:spPr>
          <a:xfrm>
            <a:off x="609600" y="1243013"/>
            <a:ext cx="8577263" cy="4857750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marL="514350" indent="-514350">
              <a:lnSpc>
                <a:spcPct val="130000"/>
              </a:lnSpc>
              <a:spcBef>
                <a:spcPts val="200"/>
              </a:spcBef>
              <a:spcAft>
                <a:spcPts val="600"/>
              </a:spcAft>
              <a:buSzPct val="120000"/>
              <a:buFont typeface="Arial" charset="0"/>
              <a:buChar char="•"/>
              <a:defRPr>
                <a:solidFill>
                  <a:schemeClr val="bg1"/>
                </a:solidFill>
              </a:defRPr>
            </a:lvl1pPr>
            <a:lvl2pPr marL="914400" indent="-457200">
              <a:lnSpc>
                <a:spcPct val="130000"/>
              </a:lnSpc>
              <a:spcBef>
                <a:spcPts val="200"/>
              </a:spcBef>
              <a:spcAft>
                <a:spcPts val="600"/>
              </a:spcAft>
              <a:buFont typeface="Courier New" charset="0"/>
              <a:buChar char="o"/>
              <a:defRPr>
                <a:solidFill>
                  <a:schemeClr val="bg1"/>
                </a:solidFill>
              </a:defRPr>
            </a:lvl2pPr>
            <a:lvl3pPr marL="1371600" indent="-457200">
              <a:lnSpc>
                <a:spcPct val="130000"/>
              </a:lnSpc>
              <a:spcBef>
                <a:spcPts val="200"/>
              </a:spcBef>
              <a:spcAft>
                <a:spcPts val="600"/>
              </a:spcAft>
              <a:buFont typeface="AppleSymbols" charset="0"/>
              <a:buChar char="⎼"/>
              <a:defRPr>
                <a:solidFill>
                  <a:schemeClr val="bg1"/>
                </a:solidFill>
              </a:defRPr>
            </a:lvl3pPr>
            <a:lvl4pPr marL="1714500" indent="-342900">
              <a:lnSpc>
                <a:spcPct val="130000"/>
              </a:lnSpc>
              <a:spcBef>
                <a:spcPts val="200"/>
              </a:spcBef>
              <a:spcAft>
                <a:spcPts val="600"/>
              </a:spcAft>
              <a:buFont typeface="Arial" charset="0"/>
              <a:buChar char="•"/>
              <a:defRPr>
                <a:solidFill>
                  <a:schemeClr val="bg1"/>
                </a:solidFill>
              </a:defRPr>
            </a:lvl4pPr>
            <a:lvl5pPr marL="2171700" indent="-342900">
              <a:lnSpc>
                <a:spcPct val="130000"/>
              </a:lnSpc>
              <a:spcBef>
                <a:spcPts val="200"/>
              </a:spcBef>
              <a:spcAft>
                <a:spcPts val="600"/>
              </a:spcAft>
              <a:buFont typeface="Courier New" charset="0"/>
              <a:buChar char="o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Title 5"/>
          <p:cNvSpPr>
            <a:spLocks noGrp="1"/>
          </p:cNvSpPr>
          <p:nvPr>
            <p:ph type="title" hasCustomPrompt="1"/>
          </p:nvPr>
        </p:nvSpPr>
        <p:spPr>
          <a:xfrm>
            <a:off x="3755136" y="229768"/>
            <a:ext cx="7827264" cy="464602"/>
          </a:xfrm>
        </p:spPr>
        <p:txBody>
          <a:bodyPr>
            <a:noAutofit/>
          </a:bodyPr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Calibri Regular" charset="0"/>
                <a:cs typeface="Calibri Regular" charset="0"/>
              </a:rPr>
              <a:t>© 2017 Lightwell   •    </a:t>
            </a:r>
            <a:r>
              <a:rPr lang="en-US" dirty="0" err="1" smtClean="0">
                <a:solidFill>
                  <a:schemeClr val="bg1"/>
                </a:solidFill>
                <a:latin typeface="Calibri Regular" charset="0"/>
                <a:cs typeface="Calibri Regular" charset="0"/>
              </a:rPr>
              <a:t>www.Lightwellinc.com</a:t>
            </a:r>
            <a:endParaRPr lang="en-US" dirty="0" smtClean="0">
              <a:solidFill>
                <a:schemeClr val="bg1"/>
              </a:solidFill>
              <a:latin typeface="Calibri Regular" charset="0"/>
              <a:cs typeface="Calibri 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269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on th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952500"/>
            <a:ext cx="12192000" cy="5419725"/>
          </a:xfrm>
          <a:prstGeom prst="rect">
            <a:avLst/>
          </a:prstGeom>
        </p:spPr>
        <p:txBody>
          <a:bodyPr/>
          <a:lstStyle>
            <a:lvl1pPr algn="r">
              <a:defRPr baseline="0"/>
            </a:lvl1pPr>
          </a:lstStyle>
          <a:p>
            <a:r>
              <a:rPr lang="en-US" dirty="0" smtClean="0"/>
              <a:t>Insert picture</a:t>
            </a:r>
          </a:p>
        </p:txBody>
      </p:sp>
      <p:sp>
        <p:nvSpPr>
          <p:cNvPr id="21" name="Slide Number Placeholder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| </a:t>
            </a:r>
            <a:fld id="{0E8857E0-C5B4-D44A-9611-D06F05823C4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7" name="Rectangle 26"/>
          <p:cNvSpPr/>
          <p:nvPr userDrawn="1"/>
        </p:nvSpPr>
        <p:spPr>
          <a:xfrm>
            <a:off x="0" y="977099"/>
            <a:ext cx="6729984" cy="5414559"/>
          </a:xfrm>
          <a:prstGeom prst="rect">
            <a:avLst/>
          </a:prstGeom>
          <a:gradFill flip="none" rotWithShape="1">
            <a:gsLst>
              <a:gs pos="96000">
                <a:schemeClr val="bg1">
                  <a:lumMod val="0"/>
                  <a:lumOff val="100000"/>
                  <a:alpha val="0"/>
                </a:schemeClr>
              </a:gs>
              <a:gs pos="83000">
                <a:srgbClr val="FFFFFF">
                  <a:alpha val="71000"/>
                </a:srgbClr>
              </a:gs>
              <a:gs pos="70000">
                <a:schemeClr val="bg1">
                  <a:alpha val="9900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609600" y="1287378"/>
            <a:ext cx="4876800" cy="4737501"/>
          </a:xfrm>
          <a:prstGeom prst="rect">
            <a:avLst/>
          </a:prstGeom>
        </p:spPr>
        <p:txBody>
          <a:bodyPr lIns="0" anchor="t" anchorCtr="0">
            <a:noAutofit/>
          </a:bodyPr>
          <a:lstStyle>
            <a:lvl1pPr marL="228600" indent="-228600">
              <a:lnSpc>
                <a:spcPct val="110000"/>
              </a:lnSpc>
              <a:spcBef>
                <a:spcPts val="480"/>
              </a:spcBef>
              <a:spcAft>
                <a:spcPts val="600"/>
              </a:spcAft>
              <a:buClr>
                <a:schemeClr val="accent1"/>
              </a:buClr>
              <a:buSzPct val="120000"/>
              <a:buFont typeface="Arial" charset="0"/>
              <a:buChar char="•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800100" indent="-251460">
              <a:lnSpc>
                <a:spcPct val="110000"/>
              </a:lnSpc>
              <a:spcBef>
                <a:spcPts val="48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Courier New" charset="0"/>
              <a:buChar char="o"/>
              <a:defRPr sz="18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1143000" indent="-228600">
              <a:lnSpc>
                <a:spcPct val="110000"/>
              </a:lnSpc>
              <a:spcBef>
                <a:spcPts val="48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ppleSymbols" charset="0"/>
              <a:buChar char="⎻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10000"/>
              </a:lnSpc>
              <a:spcBef>
                <a:spcPts val="480"/>
              </a:spcBef>
              <a:spcAft>
                <a:spcPts val="600"/>
              </a:spcAft>
              <a:buClr>
                <a:schemeClr val="accent1"/>
              </a:buClr>
              <a:buSzPct val="100000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10000"/>
              </a:lnSpc>
              <a:spcBef>
                <a:spcPts val="480"/>
              </a:spcBef>
              <a:spcAft>
                <a:spcPts val="600"/>
              </a:spcAft>
              <a:buClr>
                <a:schemeClr val="accent1"/>
              </a:buClr>
              <a:buSzPct val="100000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Body Text : 18 Points</a:t>
            </a:r>
          </a:p>
          <a:p>
            <a:pPr lvl="1"/>
            <a:r>
              <a:rPr lang="en-US" dirty="0" smtClean="0"/>
              <a:t>Black Color Text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itle 5"/>
          <p:cNvSpPr>
            <a:spLocks noGrp="1"/>
          </p:cNvSpPr>
          <p:nvPr>
            <p:ph type="title" hasCustomPrompt="1"/>
          </p:nvPr>
        </p:nvSpPr>
        <p:spPr>
          <a:xfrm>
            <a:off x="3755136" y="229768"/>
            <a:ext cx="7827264" cy="464602"/>
          </a:xfrm>
        </p:spPr>
        <p:txBody>
          <a:bodyPr>
            <a:noAutofit/>
          </a:bodyPr>
          <a:lstStyle/>
          <a:p>
            <a:r>
              <a:rPr lang="en-US" dirty="0" smtClean="0"/>
              <a:t>Title is Calibri Light 24pt Black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Calibri Regular" charset="0"/>
                <a:cs typeface="Calibri Regular" charset="0"/>
              </a:rPr>
              <a:t>© 2017 Lightwell   •    </a:t>
            </a:r>
            <a:r>
              <a:rPr lang="en-US" dirty="0" err="1" smtClean="0">
                <a:solidFill>
                  <a:schemeClr val="bg1"/>
                </a:solidFill>
                <a:latin typeface="Calibri Regular" charset="0"/>
                <a:cs typeface="Calibri Regular" charset="0"/>
              </a:rPr>
              <a:t>www.Lightwellinc.com</a:t>
            </a:r>
            <a:endParaRPr lang="en-US" dirty="0" smtClean="0">
              <a:solidFill>
                <a:schemeClr val="bg1"/>
              </a:solidFill>
              <a:latin typeface="Calibri Regular" charset="0"/>
              <a:cs typeface="Calibri 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077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 + White Gradient + Text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952500"/>
            <a:ext cx="12192000" cy="5420020"/>
          </a:xfrm>
          <a:prstGeom prst="rect">
            <a:avLst/>
          </a:prstGeom>
        </p:spPr>
        <p:txBody>
          <a:bodyPr/>
          <a:lstStyle>
            <a:lvl1pPr algn="l">
              <a:defRPr baseline="0"/>
            </a:lvl1pPr>
          </a:lstStyle>
          <a:p>
            <a:r>
              <a:rPr lang="en-US" dirty="0" smtClean="0"/>
              <a:t>Insert picture</a:t>
            </a:r>
          </a:p>
        </p:txBody>
      </p:sp>
      <p:sp>
        <p:nvSpPr>
          <p:cNvPr id="10" name="Rectangle 9"/>
          <p:cNvSpPr/>
          <p:nvPr userDrawn="1"/>
        </p:nvSpPr>
        <p:spPr>
          <a:xfrm flipH="1">
            <a:off x="6559296" y="952500"/>
            <a:ext cx="5632704" cy="5420021"/>
          </a:xfrm>
          <a:prstGeom prst="rect">
            <a:avLst/>
          </a:prstGeom>
          <a:gradFill flip="none" rotWithShape="1">
            <a:gsLst>
              <a:gs pos="92000">
                <a:schemeClr val="bg1">
                  <a:lumMod val="0"/>
                  <a:lumOff val="100000"/>
                  <a:alpha val="0"/>
                </a:schemeClr>
              </a:gs>
              <a:gs pos="62000">
                <a:schemeClr val="bg1">
                  <a:lumMod val="0"/>
                  <a:lumOff val="100000"/>
                </a:schemeClr>
              </a:gs>
            </a:gsLst>
            <a:lin ang="6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Slide Number Placeholder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| </a:t>
            </a:r>
            <a:fld id="{0E8857E0-C5B4-D44A-9611-D06F05823C4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itle 5"/>
          <p:cNvSpPr>
            <a:spLocks noGrp="1"/>
          </p:cNvSpPr>
          <p:nvPr>
            <p:ph type="title" hasCustomPrompt="1"/>
          </p:nvPr>
        </p:nvSpPr>
        <p:spPr>
          <a:xfrm>
            <a:off x="3755136" y="229768"/>
            <a:ext cx="7827264" cy="464602"/>
          </a:xfrm>
        </p:spPr>
        <p:txBody>
          <a:bodyPr>
            <a:noAutofit/>
          </a:bodyPr>
          <a:lstStyle/>
          <a:p>
            <a:r>
              <a:rPr lang="en-US" dirty="0" smtClean="0"/>
              <a:t>Title is Calibri Light 24pt Black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Calibri Regular" charset="0"/>
                <a:cs typeface="Calibri Regular" charset="0"/>
              </a:rPr>
              <a:t>© 2017 Lightwell   •    </a:t>
            </a:r>
            <a:r>
              <a:rPr lang="en-US" dirty="0" err="1" smtClean="0">
                <a:solidFill>
                  <a:schemeClr val="bg1"/>
                </a:solidFill>
                <a:latin typeface="Calibri Regular" charset="0"/>
                <a:cs typeface="Calibri Regular" charset="0"/>
              </a:rPr>
              <a:t>www.Lightwellinc.com</a:t>
            </a:r>
            <a:endParaRPr lang="en-US" dirty="0" smtClean="0">
              <a:solidFill>
                <a:schemeClr val="bg1"/>
              </a:solidFill>
              <a:latin typeface="Calibri Regular" charset="0"/>
              <a:cs typeface="Calibri Regular" charset="0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6705600" y="1287378"/>
            <a:ext cx="4876800" cy="4737501"/>
          </a:xfrm>
          <a:prstGeom prst="rect">
            <a:avLst/>
          </a:prstGeom>
        </p:spPr>
        <p:txBody>
          <a:bodyPr lIns="0" anchor="t" anchorCtr="0">
            <a:noAutofit/>
          </a:bodyPr>
          <a:lstStyle>
            <a:lvl1pPr marL="228600" indent="-228600">
              <a:lnSpc>
                <a:spcPct val="110000"/>
              </a:lnSpc>
              <a:spcBef>
                <a:spcPts val="480"/>
              </a:spcBef>
              <a:spcAft>
                <a:spcPts val="600"/>
              </a:spcAft>
              <a:buClr>
                <a:schemeClr val="accent1"/>
              </a:buClr>
              <a:buSzPct val="120000"/>
              <a:buFont typeface="Arial" charset="0"/>
              <a:buChar char="•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800100" indent="-251460">
              <a:lnSpc>
                <a:spcPct val="110000"/>
              </a:lnSpc>
              <a:spcBef>
                <a:spcPts val="48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Courier New" charset="0"/>
              <a:buChar char="o"/>
              <a:defRPr sz="18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1143000" indent="-228600">
              <a:lnSpc>
                <a:spcPct val="110000"/>
              </a:lnSpc>
              <a:spcBef>
                <a:spcPts val="48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ppleSymbols" charset="0"/>
              <a:buChar char="⎻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10000"/>
              </a:lnSpc>
              <a:spcBef>
                <a:spcPts val="480"/>
              </a:spcBef>
              <a:spcAft>
                <a:spcPts val="600"/>
              </a:spcAft>
              <a:buClr>
                <a:schemeClr val="accent1"/>
              </a:buClr>
              <a:buSzPct val="100000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10000"/>
              </a:lnSpc>
              <a:spcBef>
                <a:spcPts val="480"/>
              </a:spcBef>
              <a:spcAft>
                <a:spcPts val="600"/>
              </a:spcAft>
              <a:buClr>
                <a:schemeClr val="accent1"/>
              </a:buClr>
              <a:buSzPct val="100000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Body Text : 18 Points</a:t>
            </a:r>
          </a:p>
          <a:p>
            <a:pPr lvl="1"/>
            <a:r>
              <a:rPr lang="en-US" dirty="0" smtClean="0"/>
              <a:t>Black Color Text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9628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609600" y="1203325"/>
            <a:ext cx="5211763" cy="4876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sz="2200">
                <a:solidFill>
                  <a:schemeClr val="hlink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2200">
                <a:solidFill>
                  <a:schemeClr val="hlink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2200">
                <a:solidFill>
                  <a:schemeClr val="hlink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2200">
                <a:solidFill>
                  <a:schemeClr val="hlink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2200">
                <a:solidFill>
                  <a:schemeClr val="hlink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/>
            <a:endParaRPr lang="en-US" altLang="en-US">
              <a:solidFill>
                <a:schemeClr val="accent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alibri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6371557" y="1203325"/>
            <a:ext cx="5213350" cy="4876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0"/>
          <a:lstStyle>
            <a:lvl1pPr>
              <a:defRPr sz="2200">
                <a:solidFill>
                  <a:schemeClr val="hlink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2200">
                <a:solidFill>
                  <a:schemeClr val="hlink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2200">
                <a:solidFill>
                  <a:schemeClr val="hlink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2200">
                <a:solidFill>
                  <a:schemeClr val="hlink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2200">
                <a:solidFill>
                  <a:schemeClr val="hlink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/>
            <a:endParaRPr lang="en-US" altLang="en-US">
              <a:solidFill>
                <a:schemeClr val="accent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alibri" charset="0"/>
            </a:endParaRPr>
          </a:p>
        </p:txBody>
      </p:sp>
      <p:cxnSp>
        <p:nvCxnSpPr>
          <p:cNvPr id="27" name="Straight Connector 26"/>
          <p:cNvCxnSpPr/>
          <p:nvPr/>
        </p:nvCxnSpPr>
        <p:spPr>
          <a:xfrm>
            <a:off x="6079958" y="1203325"/>
            <a:ext cx="0" cy="4876800"/>
          </a:xfrm>
          <a:prstGeom prst="line">
            <a:avLst/>
          </a:prstGeom>
          <a:ln w="15875" cap="rnd">
            <a:solidFill>
              <a:srgbClr val="8BC23D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Content Placeholder 7"/>
          <p:cNvSpPr>
            <a:spLocks noGrp="1"/>
          </p:cNvSpPr>
          <p:nvPr>
            <p:ph sz="quarter" idx="14" hasCustomPrompt="1"/>
          </p:nvPr>
        </p:nvSpPr>
        <p:spPr>
          <a:xfrm>
            <a:off x="914400" y="2283809"/>
            <a:ext cx="4572000" cy="3523433"/>
          </a:xfrm>
          <a:prstGeom prst="rect">
            <a:avLst/>
          </a:prstGeom>
        </p:spPr>
        <p:txBody>
          <a:bodyPr lIns="0" anchor="t" anchorCtr="0">
            <a:normAutofit/>
          </a:bodyPr>
          <a:lstStyle>
            <a:lvl1pPr marL="228600" indent="-228600">
              <a:lnSpc>
                <a:spcPct val="110000"/>
              </a:lnSpc>
              <a:spcBef>
                <a:spcPts val="480"/>
              </a:spcBef>
              <a:spcAft>
                <a:spcPts val="600"/>
              </a:spcAft>
              <a:buClr>
                <a:schemeClr val="accent1"/>
              </a:buClr>
              <a:buSzPct val="120000"/>
              <a:buFont typeface="Arial" charset="0"/>
              <a:buChar char="•"/>
              <a:defRPr sz="1800">
                <a:solidFill>
                  <a:schemeClr val="tx1"/>
                </a:solidFill>
              </a:defRPr>
            </a:lvl1pPr>
            <a:lvl2pPr marL="800100" indent="-251460">
              <a:lnSpc>
                <a:spcPct val="110000"/>
              </a:lnSpc>
              <a:spcBef>
                <a:spcPts val="48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Courier New" charset="0"/>
              <a:buChar char="o"/>
              <a:defRPr sz="1800" baseline="0">
                <a:solidFill>
                  <a:schemeClr val="tx1"/>
                </a:solidFill>
              </a:defRPr>
            </a:lvl2pPr>
            <a:lvl3pPr marL="1143000" indent="-228600">
              <a:lnSpc>
                <a:spcPct val="110000"/>
              </a:lnSpc>
              <a:spcBef>
                <a:spcPts val="48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ppleSymbols" charset="0"/>
              <a:buChar char="⎻"/>
              <a:defRPr sz="18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480"/>
              </a:spcBef>
              <a:spcAft>
                <a:spcPts val="600"/>
              </a:spcAft>
              <a:buClr>
                <a:schemeClr val="accent1"/>
              </a:buClr>
              <a:buSzPct val="100000"/>
              <a:defRPr sz="1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480"/>
              </a:spcBef>
              <a:spcAft>
                <a:spcPts val="600"/>
              </a:spcAft>
              <a:buClr>
                <a:schemeClr val="accent1"/>
              </a:buClr>
              <a:buSzPct val="100000"/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Body Text : 18 Points</a:t>
            </a:r>
          </a:p>
          <a:p>
            <a:pPr lvl="1"/>
            <a:r>
              <a:rPr lang="en-US" dirty="0" smtClean="0"/>
              <a:t>Black Color Text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0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6753726" y="2277928"/>
            <a:ext cx="4572000" cy="3513273"/>
          </a:xfrm>
          <a:prstGeom prst="rect">
            <a:avLst/>
          </a:prstGeom>
        </p:spPr>
        <p:txBody>
          <a:bodyPr lIns="0" anchor="t" anchorCtr="0">
            <a:normAutofit/>
          </a:bodyPr>
          <a:lstStyle>
            <a:lvl1pPr marL="228600" indent="-228600">
              <a:lnSpc>
                <a:spcPct val="110000"/>
              </a:lnSpc>
              <a:spcBef>
                <a:spcPts val="480"/>
              </a:spcBef>
              <a:spcAft>
                <a:spcPts val="600"/>
              </a:spcAft>
              <a:buClr>
                <a:schemeClr val="accent1"/>
              </a:buClr>
              <a:buSzPct val="120000"/>
              <a:buFont typeface="Arial" charset="0"/>
              <a:buChar char="•"/>
              <a:defRPr sz="1800">
                <a:solidFill>
                  <a:schemeClr val="tx1"/>
                </a:solidFill>
              </a:defRPr>
            </a:lvl1pPr>
            <a:lvl2pPr marL="800100" indent="-251460">
              <a:lnSpc>
                <a:spcPct val="110000"/>
              </a:lnSpc>
              <a:spcBef>
                <a:spcPts val="48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Courier New" charset="0"/>
              <a:buChar char="o"/>
              <a:defRPr sz="1800">
                <a:solidFill>
                  <a:schemeClr val="tx1"/>
                </a:solidFill>
              </a:defRPr>
            </a:lvl2pPr>
            <a:lvl3pPr marL="1143000" indent="-228600">
              <a:lnSpc>
                <a:spcPct val="110000"/>
              </a:lnSpc>
              <a:spcBef>
                <a:spcPts val="48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ppleSymbols" charset="0"/>
              <a:buChar char="⎻"/>
              <a:defRPr sz="18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480"/>
              </a:spcBef>
              <a:spcAft>
                <a:spcPts val="600"/>
              </a:spcAft>
              <a:buClr>
                <a:schemeClr val="accent1"/>
              </a:buClr>
              <a:buSzPct val="100000"/>
              <a:defRPr sz="1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480"/>
              </a:spcBef>
              <a:spcAft>
                <a:spcPts val="600"/>
              </a:spcAft>
              <a:buClr>
                <a:schemeClr val="accent1"/>
              </a:buClr>
              <a:buSzPct val="100000"/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Body Text : 18 Points</a:t>
            </a:r>
          </a:p>
          <a:p>
            <a:pPr lvl="1"/>
            <a:r>
              <a:rPr lang="en-US" dirty="0" smtClean="0"/>
              <a:t>Black Color Text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"/>
          </p:nvPr>
        </p:nvSpPr>
        <p:spPr>
          <a:xfrm>
            <a:off x="914399" y="1454945"/>
            <a:ext cx="4572001" cy="823912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20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753726" y="1441498"/>
            <a:ext cx="4572000" cy="83643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20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en-US" smtClean="0"/>
              <a:t>| </a:t>
            </a:r>
            <a:fld id="{0E8857E0-C5B4-D44A-9611-D06F05823C4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Title 5"/>
          <p:cNvSpPr>
            <a:spLocks noGrp="1"/>
          </p:cNvSpPr>
          <p:nvPr>
            <p:ph type="title" hasCustomPrompt="1"/>
          </p:nvPr>
        </p:nvSpPr>
        <p:spPr>
          <a:xfrm>
            <a:off x="3755136" y="229768"/>
            <a:ext cx="7827264" cy="464602"/>
          </a:xfrm>
        </p:spPr>
        <p:txBody>
          <a:bodyPr>
            <a:noAutofit/>
          </a:bodyPr>
          <a:lstStyle/>
          <a:p>
            <a:r>
              <a:rPr lang="en-US" dirty="0" smtClean="0"/>
              <a:t>Title is Calibri Light 24pt Black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Calibri Regular" charset="0"/>
                <a:cs typeface="Calibri Regular" charset="0"/>
              </a:rPr>
              <a:t>© 2017 Lightwell   •    </a:t>
            </a:r>
            <a:r>
              <a:rPr lang="en-US" dirty="0" err="1" smtClean="0">
                <a:solidFill>
                  <a:schemeClr val="bg1"/>
                </a:solidFill>
                <a:latin typeface="Calibri Regular" charset="0"/>
                <a:cs typeface="Calibri Regular" charset="0"/>
              </a:rPr>
              <a:t>www.Lightwellinc.com</a:t>
            </a:r>
            <a:endParaRPr lang="en-US" dirty="0" smtClean="0">
              <a:solidFill>
                <a:schemeClr val="bg1"/>
              </a:solidFill>
              <a:latin typeface="Calibri Regular" charset="0"/>
              <a:cs typeface="Calibri Regular" charset="0"/>
            </a:endParaRP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Background Watermark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email">
            <a:duotone>
              <a:schemeClr val="accent2">
                <a:shade val="45000"/>
                <a:satMod val="135000"/>
              </a:schemeClr>
              <a:prstClr val="white"/>
            </a:duotone>
            <a:alphaModFix amt="4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1114899"/>
            <a:ext cx="7656576" cy="587044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 cstate="email">
            <a:duotone>
              <a:prstClr val="black"/>
              <a:srgbClr val="D9C3A5">
                <a:tint val="50000"/>
                <a:satMod val="180000"/>
              </a:srgbClr>
            </a:duotone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038324" y="1354594"/>
            <a:ext cx="5295847" cy="4637722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smtClean="0"/>
              <a:t>| </a:t>
            </a:r>
            <a:fld id="{0E8857E0-C5B4-D44A-9611-D06F05823C4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5"/>
          <p:cNvSpPr>
            <a:spLocks noGrp="1"/>
          </p:cNvSpPr>
          <p:nvPr>
            <p:ph type="title" hasCustomPrompt="1"/>
          </p:nvPr>
        </p:nvSpPr>
        <p:spPr>
          <a:xfrm>
            <a:off x="3755136" y="229768"/>
            <a:ext cx="7827264" cy="464602"/>
          </a:xfrm>
        </p:spPr>
        <p:txBody>
          <a:bodyPr>
            <a:noAutofit/>
          </a:bodyPr>
          <a:lstStyle/>
          <a:p>
            <a:r>
              <a:rPr lang="en-US" dirty="0" smtClean="0"/>
              <a:t>Title is Calibri Light 24pt Black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Calibri Regular" charset="0"/>
                <a:cs typeface="Calibri Regular" charset="0"/>
              </a:rPr>
              <a:t>© 2017 Lightwell   •    </a:t>
            </a:r>
            <a:r>
              <a:rPr lang="en-US" dirty="0" err="1" smtClean="0">
                <a:solidFill>
                  <a:schemeClr val="bg1"/>
                </a:solidFill>
                <a:latin typeface="Calibri Regular" charset="0"/>
                <a:cs typeface="Calibri Regular" charset="0"/>
              </a:rPr>
              <a:t>www.Lightwellinc.com</a:t>
            </a:r>
            <a:endParaRPr lang="en-US" dirty="0" smtClean="0">
              <a:solidFill>
                <a:schemeClr val="bg1"/>
              </a:solidFill>
              <a:latin typeface="Calibri Regular" charset="0"/>
              <a:cs typeface="Calibri Regular" charset="0"/>
            </a:endParaRP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Background Watermark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smtClean="0"/>
              <a:t>| </a:t>
            </a:r>
            <a:fld id="{0E8857E0-C5B4-D44A-9611-D06F05823C4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5"/>
          <p:cNvSpPr>
            <a:spLocks noGrp="1"/>
          </p:cNvSpPr>
          <p:nvPr>
            <p:ph type="title" hasCustomPrompt="1"/>
          </p:nvPr>
        </p:nvSpPr>
        <p:spPr>
          <a:xfrm>
            <a:off x="3755136" y="229768"/>
            <a:ext cx="7827264" cy="464602"/>
          </a:xfrm>
        </p:spPr>
        <p:txBody>
          <a:bodyPr>
            <a:noAutofit/>
          </a:bodyPr>
          <a:lstStyle/>
          <a:p>
            <a:r>
              <a:rPr lang="en-US" dirty="0" smtClean="0"/>
              <a:t>Title is Calibri Light 24pt Black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Calibri Regular" charset="0"/>
                <a:cs typeface="Calibri Regular" charset="0"/>
              </a:rPr>
              <a:t>© 2017 Lightwell   •    </a:t>
            </a:r>
            <a:r>
              <a:rPr lang="en-US" dirty="0" err="1" smtClean="0">
                <a:solidFill>
                  <a:schemeClr val="bg1"/>
                </a:solidFill>
                <a:latin typeface="Calibri Regular" charset="0"/>
                <a:cs typeface="Calibri Regular" charset="0"/>
              </a:rPr>
              <a:t>www.Lightwellinc.com</a:t>
            </a:r>
            <a:endParaRPr lang="en-US" dirty="0" smtClean="0">
              <a:solidFill>
                <a:schemeClr val="bg1"/>
              </a:solidFill>
              <a:latin typeface="Calibri Regular" charset="0"/>
              <a:cs typeface="Calibri Regular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email">
            <a:duotone>
              <a:prstClr val="black"/>
              <a:srgbClr val="D9C3A5">
                <a:tint val="50000"/>
                <a:satMod val="180000"/>
              </a:srgbClr>
            </a:duotone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44076" y="1354594"/>
            <a:ext cx="5295847" cy="4637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006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G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smtClean="0"/>
              <a:t>| </a:t>
            </a:r>
            <a:fld id="{0E8857E0-C5B4-D44A-9611-D06F05823C4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5"/>
          <p:cNvSpPr>
            <a:spLocks noGrp="1"/>
          </p:cNvSpPr>
          <p:nvPr>
            <p:ph type="title" hasCustomPrompt="1"/>
          </p:nvPr>
        </p:nvSpPr>
        <p:spPr>
          <a:xfrm>
            <a:off x="3755136" y="229768"/>
            <a:ext cx="7827264" cy="464602"/>
          </a:xfrm>
        </p:spPr>
        <p:txBody>
          <a:bodyPr>
            <a:noAutofit/>
          </a:bodyPr>
          <a:lstStyle/>
          <a:p>
            <a:r>
              <a:rPr lang="en-US" dirty="0" smtClean="0"/>
              <a:t>Title is Calibri Light 24pt Black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453"/>
          <a:stretch/>
        </p:blipFill>
        <p:spPr>
          <a:xfrm>
            <a:off x="0" y="965947"/>
            <a:ext cx="12192000" cy="5406278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Calibri Regular" charset="0"/>
                <a:cs typeface="Calibri Regular" charset="0"/>
              </a:rPr>
              <a:t>© 2017 Lightwell   •    </a:t>
            </a:r>
            <a:r>
              <a:rPr lang="en-US" dirty="0" err="1" smtClean="0">
                <a:solidFill>
                  <a:schemeClr val="bg1"/>
                </a:solidFill>
                <a:latin typeface="Calibri Regular" charset="0"/>
                <a:cs typeface="Calibri Regular" charset="0"/>
              </a:rPr>
              <a:t>www.Lightwellinc.com</a:t>
            </a:r>
            <a:endParaRPr lang="en-US" dirty="0" smtClean="0">
              <a:solidFill>
                <a:schemeClr val="bg1"/>
              </a:solidFill>
              <a:latin typeface="Calibri Regular" charset="0"/>
              <a:cs typeface="Calibri Regular" charset="0"/>
            </a:endParaRP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Option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3539483"/>
            <a:ext cx="6925535" cy="990270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>
              <a:buNone/>
              <a:defRPr sz="4400" b="0" i="0" baseline="0">
                <a:solidFill>
                  <a:schemeClr val="bg1"/>
                </a:solidFill>
                <a:latin typeface="+mn-lt"/>
                <a:cs typeface="Calibri Light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+mn-lt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+mn-lt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+mn-lt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 smtClean="0"/>
              <a:t>Name of Presentation</a:t>
            </a:r>
          </a:p>
        </p:txBody>
      </p:sp>
      <p:sp>
        <p:nvSpPr>
          <p:cNvPr id="19" name="Text Placeholder 1"/>
          <p:cNvSpPr>
            <a:spLocks noGrp="1"/>
          </p:cNvSpPr>
          <p:nvPr>
            <p:ph type="body" sz="quarter" idx="15" hasCustomPrompt="1"/>
          </p:nvPr>
        </p:nvSpPr>
        <p:spPr>
          <a:xfrm>
            <a:off x="609600" y="4750924"/>
            <a:ext cx="6312061" cy="513535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None/>
              <a:defRPr sz="2000" baseline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sz="1800" b="1" dirty="0" smtClean="0">
                <a:solidFill>
                  <a:schemeClr val="bg1"/>
                </a:solidFill>
              </a:rPr>
              <a:t>Name of Presenter 1 </a:t>
            </a:r>
            <a:r>
              <a:rPr lang="en-US" sz="1800" dirty="0" smtClean="0">
                <a:solidFill>
                  <a:schemeClr val="bg1"/>
                </a:solidFill>
              </a:rPr>
              <a:t>– TITLE  |  </a:t>
            </a:r>
            <a:r>
              <a:rPr lang="en-US" sz="1800" b="1" dirty="0" smtClean="0">
                <a:solidFill>
                  <a:schemeClr val="bg1"/>
                </a:solidFill>
              </a:rPr>
              <a:t>Name of Presenter 2 </a:t>
            </a:r>
            <a:r>
              <a:rPr lang="en-US" sz="1800" dirty="0" smtClean="0">
                <a:solidFill>
                  <a:schemeClr val="bg1"/>
                </a:solidFill>
              </a:rPr>
              <a:t>– TITLE  </a:t>
            </a:r>
            <a:endParaRPr lang="en-US" sz="1800" dirty="0">
              <a:solidFill>
                <a:schemeClr val="bg1"/>
              </a:solidFill>
            </a:endParaRPr>
          </a:p>
        </p:txBody>
      </p:sp>
      <p:cxnSp>
        <p:nvCxnSpPr>
          <p:cNvPr id="20" name="Straight Connector 19"/>
          <p:cNvCxnSpPr/>
          <p:nvPr userDrawn="1"/>
        </p:nvCxnSpPr>
        <p:spPr>
          <a:xfrm>
            <a:off x="609600" y="4541206"/>
            <a:ext cx="6925535" cy="0"/>
          </a:xfrm>
          <a:prstGeom prst="line">
            <a:avLst/>
          </a:prstGeom>
          <a:ln>
            <a:solidFill>
              <a:schemeClr val="bg1"/>
            </a:solidFill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 Placeholder 24"/>
          <p:cNvSpPr>
            <a:spLocks noGrp="1"/>
          </p:cNvSpPr>
          <p:nvPr>
            <p:ph type="body" sz="quarter" idx="16" hasCustomPrompt="1"/>
          </p:nvPr>
        </p:nvSpPr>
        <p:spPr>
          <a:xfrm>
            <a:off x="609600" y="5429250"/>
            <a:ext cx="5534025" cy="442913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/>
            <a:r>
              <a:rPr lang="en-US" dirty="0" smtClean="0"/>
              <a:t>Date</a:t>
            </a:r>
            <a:endParaRPr lang="en-US" dirty="0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G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smtClean="0"/>
              <a:t>| </a:t>
            </a:r>
            <a:fld id="{0E8857E0-C5B4-D44A-9611-D06F05823C4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5"/>
          <p:cNvSpPr>
            <a:spLocks noGrp="1"/>
          </p:cNvSpPr>
          <p:nvPr>
            <p:ph type="title" hasCustomPrompt="1"/>
          </p:nvPr>
        </p:nvSpPr>
        <p:spPr>
          <a:xfrm>
            <a:off x="3755136" y="229768"/>
            <a:ext cx="7827264" cy="464602"/>
          </a:xfrm>
        </p:spPr>
        <p:txBody>
          <a:bodyPr>
            <a:noAutofit/>
          </a:bodyPr>
          <a:lstStyle/>
          <a:p>
            <a:r>
              <a:rPr lang="en-US" dirty="0" smtClean="0"/>
              <a:t>Title is Calibri Light 24pt Black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453"/>
          <a:stretch/>
        </p:blipFill>
        <p:spPr>
          <a:xfrm>
            <a:off x="0" y="965947"/>
            <a:ext cx="12192000" cy="5406278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Calibri Regular" charset="0"/>
                <a:cs typeface="Calibri Regular" charset="0"/>
              </a:rPr>
              <a:t>© 2017 Lightwell   •    </a:t>
            </a:r>
            <a:r>
              <a:rPr lang="en-US" dirty="0" err="1" smtClean="0">
                <a:solidFill>
                  <a:schemeClr val="bg1"/>
                </a:solidFill>
                <a:latin typeface="Calibri Regular" charset="0"/>
                <a:cs typeface="Calibri Regular" charset="0"/>
              </a:rPr>
              <a:t>www.Lightwellinc.com</a:t>
            </a:r>
            <a:endParaRPr lang="en-US" dirty="0" smtClean="0">
              <a:solidFill>
                <a:schemeClr val="bg1"/>
              </a:solidFill>
              <a:latin typeface="Calibri Regular" charset="0"/>
              <a:cs typeface="Calibri Regular" charset="0"/>
            </a:endParaRP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G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smtClean="0"/>
              <a:t>| </a:t>
            </a:r>
            <a:fld id="{0E8857E0-C5B4-D44A-9611-D06F05823C4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5"/>
          <p:cNvSpPr>
            <a:spLocks noGrp="1"/>
          </p:cNvSpPr>
          <p:nvPr>
            <p:ph type="title" hasCustomPrompt="1"/>
          </p:nvPr>
        </p:nvSpPr>
        <p:spPr>
          <a:xfrm>
            <a:off x="3755136" y="229768"/>
            <a:ext cx="7827264" cy="464602"/>
          </a:xfrm>
        </p:spPr>
        <p:txBody>
          <a:bodyPr>
            <a:noAutofit/>
          </a:bodyPr>
          <a:lstStyle/>
          <a:p>
            <a:r>
              <a:rPr lang="en-US" dirty="0" smtClean="0"/>
              <a:t>Title is Calibri Light 24pt Black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337"/>
          <a:stretch/>
        </p:blipFill>
        <p:spPr>
          <a:xfrm>
            <a:off x="0" y="963310"/>
            <a:ext cx="12192000" cy="5408915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Calibri Regular" charset="0"/>
                <a:cs typeface="Calibri Regular" charset="0"/>
              </a:rPr>
              <a:t>© 2017 Lightwell   •    </a:t>
            </a:r>
            <a:r>
              <a:rPr lang="en-US" dirty="0" err="1" smtClean="0">
                <a:solidFill>
                  <a:schemeClr val="bg1"/>
                </a:solidFill>
                <a:latin typeface="Calibri Regular" charset="0"/>
                <a:cs typeface="Calibri Regular" charset="0"/>
              </a:rPr>
              <a:t>www.Lightwellinc.com</a:t>
            </a:r>
            <a:endParaRPr lang="en-US" dirty="0" smtClean="0">
              <a:solidFill>
                <a:schemeClr val="bg1"/>
              </a:solidFill>
              <a:latin typeface="Calibri Regular" charset="0"/>
              <a:cs typeface="Calibri Regular" charset="0"/>
            </a:endParaRP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 smtClean="0"/>
              <a:t>| </a:t>
            </a:r>
            <a:fld id="{0E8857E0-C5B4-D44A-9611-D06F05823C4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Title is Calibri Light 24pt Black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Calibri Regular" charset="0"/>
                <a:cs typeface="Calibri Regular" charset="0"/>
              </a:rPr>
              <a:t>© 2017 Lightwell   •    </a:t>
            </a:r>
            <a:r>
              <a:rPr lang="en-US" dirty="0" err="1" smtClean="0">
                <a:solidFill>
                  <a:schemeClr val="bg1"/>
                </a:solidFill>
                <a:latin typeface="Calibri Regular" charset="0"/>
                <a:cs typeface="Calibri Regular" charset="0"/>
              </a:rPr>
              <a:t>www.Lightwellinc.com</a:t>
            </a:r>
            <a:endParaRPr lang="en-US" dirty="0" smtClean="0">
              <a:solidFill>
                <a:schemeClr val="bg1"/>
              </a:solidFill>
              <a:latin typeface="Calibri Regular" charset="0"/>
              <a:cs typeface="Calibri 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2658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09599" y="1825625"/>
            <a:ext cx="10968319" cy="4351338"/>
          </a:xfrm>
          <a:prstGeom prst="rect">
            <a:avLst/>
          </a:prstGeom>
        </p:spPr>
        <p:txBody>
          <a:bodyPr anchor="t" anchorCtr="0"/>
          <a:lstStyle>
            <a:lvl1pPr>
              <a:spcBef>
                <a:spcPts val="460"/>
              </a:spcBef>
              <a:spcAft>
                <a:spcPts val="600"/>
              </a:spcAft>
              <a:defRPr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685800" indent="-228600">
              <a:spcBef>
                <a:spcPts val="460"/>
              </a:spcBef>
              <a:spcAft>
                <a:spcPts val="600"/>
              </a:spcAft>
              <a:buSzPct val="80000"/>
              <a:buFont typeface="Courier New" charset="0"/>
              <a:buChar char="o"/>
              <a:defRPr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marL="1143000" indent="-228600">
              <a:spcBef>
                <a:spcPts val="460"/>
              </a:spcBef>
              <a:spcAft>
                <a:spcPts val="600"/>
              </a:spcAft>
              <a:buFont typeface="Cambria" charset="0"/>
              <a:buChar char="⎼"/>
              <a:defRPr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spcBef>
                <a:spcPts val="460"/>
              </a:spcBef>
              <a:spcAft>
                <a:spcPts val="600"/>
              </a:spcAft>
              <a:defRPr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spcBef>
                <a:spcPts val="460"/>
              </a:spcBef>
              <a:spcAft>
                <a:spcPts val="600"/>
              </a:spcAft>
              <a:defRPr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Body Text : 18 Points</a:t>
            </a:r>
          </a:p>
          <a:p>
            <a:pPr lvl="1"/>
            <a:r>
              <a:rPr lang="en-US" dirty="0" smtClean="0"/>
              <a:t>Black Color Text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Calibri Regular" charset="0"/>
                <a:cs typeface="Calibri Regular" charset="0"/>
              </a:rPr>
              <a:t>© 2017 Lightwell   •    </a:t>
            </a:r>
            <a:r>
              <a:rPr lang="en-US" dirty="0" err="1" smtClean="0">
                <a:solidFill>
                  <a:schemeClr val="bg1"/>
                </a:solidFill>
                <a:latin typeface="Calibri Regular" charset="0"/>
                <a:cs typeface="Calibri Regular" charset="0"/>
              </a:rPr>
              <a:t>www.Lightwellinc.com</a:t>
            </a:r>
            <a:endParaRPr lang="en-US" dirty="0" smtClean="0">
              <a:solidFill>
                <a:schemeClr val="bg1"/>
              </a:solidFill>
              <a:latin typeface="Calibri Regular" charset="0"/>
              <a:cs typeface="Calibri Regular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smtClean="0"/>
              <a:t>| </a:t>
            </a:r>
            <a:fld id="{0E8857E0-C5B4-D44A-9611-D06F05823C4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Title is Calibri Light 24pt Black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609600" y="1008063"/>
            <a:ext cx="10968038" cy="672819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2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Subtitle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92943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 the Righ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609600" y="1143001"/>
            <a:ext cx="5948082" cy="4895326"/>
          </a:xfrm>
          <a:prstGeom prst="rect">
            <a:avLst/>
          </a:prstGeom>
        </p:spPr>
        <p:txBody>
          <a:bodyPr/>
          <a:lstStyle>
            <a:lvl1pPr algn="r">
              <a:defRPr baseline="0"/>
            </a:lvl1pPr>
          </a:lstStyle>
          <a:p>
            <a:r>
              <a:rPr lang="en-US" dirty="0" smtClean="0"/>
              <a:t>Insert picture</a:t>
            </a:r>
          </a:p>
        </p:txBody>
      </p:sp>
      <p:sp>
        <p:nvSpPr>
          <p:cNvPr id="21" name="Slide Number Placeholder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| </a:t>
            </a:r>
            <a:fld id="{0E8857E0-C5B4-D44A-9611-D06F05823C4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6705600" y="1143001"/>
            <a:ext cx="4876800" cy="4895326"/>
          </a:xfrm>
          <a:prstGeom prst="rect">
            <a:avLst/>
          </a:prstGeom>
        </p:spPr>
        <p:txBody>
          <a:bodyPr lIns="0" anchor="t" anchorCtr="0">
            <a:noAutofit/>
          </a:bodyPr>
          <a:lstStyle>
            <a:lvl1pPr marL="228600" indent="-228600">
              <a:lnSpc>
                <a:spcPct val="110000"/>
              </a:lnSpc>
              <a:spcBef>
                <a:spcPts val="480"/>
              </a:spcBef>
              <a:spcAft>
                <a:spcPts val="600"/>
              </a:spcAft>
              <a:buClr>
                <a:schemeClr val="accent1"/>
              </a:buClr>
              <a:buSzPct val="120000"/>
              <a:buFont typeface="Arial" charset="0"/>
              <a:buChar char="•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800100" indent="-251460">
              <a:lnSpc>
                <a:spcPct val="110000"/>
              </a:lnSpc>
              <a:spcBef>
                <a:spcPts val="48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Courier New" charset="0"/>
              <a:buChar char="o"/>
              <a:defRPr sz="18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1143000" indent="-228600">
              <a:lnSpc>
                <a:spcPct val="110000"/>
              </a:lnSpc>
              <a:spcBef>
                <a:spcPts val="48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ppleSymbols" charset="0"/>
              <a:buChar char="⎻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10000"/>
              </a:lnSpc>
              <a:spcBef>
                <a:spcPts val="480"/>
              </a:spcBef>
              <a:spcAft>
                <a:spcPts val="600"/>
              </a:spcAft>
              <a:buClr>
                <a:schemeClr val="accent1"/>
              </a:buClr>
              <a:buSzPct val="100000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10000"/>
              </a:lnSpc>
              <a:spcBef>
                <a:spcPts val="480"/>
              </a:spcBef>
              <a:spcAft>
                <a:spcPts val="600"/>
              </a:spcAft>
              <a:buClr>
                <a:schemeClr val="accent1"/>
              </a:buClr>
              <a:buSzPct val="100000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Body Text : 18 Points</a:t>
            </a:r>
          </a:p>
          <a:p>
            <a:pPr lvl="1"/>
            <a:r>
              <a:rPr lang="en-US" dirty="0" smtClean="0"/>
              <a:t>Black Color Text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itle 5"/>
          <p:cNvSpPr>
            <a:spLocks noGrp="1"/>
          </p:cNvSpPr>
          <p:nvPr>
            <p:ph type="title" hasCustomPrompt="1"/>
          </p:nvPr>
        </p:nvSpPr>
        <p:spPr>
          <a:xfrm>
            <a:off x="3755136" y="229768"/>
            <a:ext cx="7827264" cy="464602"/>
          </a:xfrm>
        </p:spPr>
        <p:txBody>
          <a:bodyPr>
            <a:noAutofit/>
          </a:bodyPr>
          <a:lstStyle/>
          <a:p>
            <a:r>
              <a:rPr lang="en-US" dirty="0" smtClean="0"/>
              <a:t>Title is Calibri Light 24pt Black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Calibri Regular" charset="0"/>
                <a:cs typeface="Calibri Regular" charset="0"/>
              </a:rPr>
              <a:t>© 2017 Lightwell   •    </a:t>
            </a:r>
            <a:r>
              <a:rPr lang="en-US" dirty="0" err="1" smtClean="0">
                <a:solidFill>
                  <a:schemeClr val="bg1"/>
                </a:solidFill>
                <a:latin typeface="Calibri Regular" charset="0"/>
                <a:cs typeface="Calibri Regular" charset="0"/>
              </a:rPr>
              <a:t>www.Lightwellinc.com</a:t>
            </a:r>
            <a:endParaRPr lang="en-US" dirty="0" smtClean="0">
              <a:solidFill>
                <a:schemeClr val="bg1"/>
              </a:solidFill>
              <a:latin typeface="Calibri Regular" charset="0"/>
              <a:cs typeface="Calibri Regular" charset="0"/>
            </a:endParaRP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 the LEF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5634318" y="1143001"/>
            <a:ext cx="5948082" cy="4895326"/>
          </a:xfrm>
          <a:prstGeom prst="rect">
            <a:avLst/>
          </a:prstGeom>
        </p:spPr>
        <p:txBody>
          <a:bodyPr/>
          <a:lstStyle>
            <a:lvl1pPr algn="r">
              <a:defRPr baseline="0"/>
            </a:lvl1pPr>
          </a:lstStyle>
          <a:p>
            <a:r>
              <a:rPr lang="en-US" dirty="0" smtClean="0"/>
              <a:t>Insert picture</a:t>
            </a:r>
          </a:p>
        </p:txBody>
      </p:sp>
      <p:sp>
        <p:nvSpPr>
          <p:cNvPr id="21" name="Slide Number Placeholder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| </a:t>
            </a:r>
            <a:fld id="{0E8857E0-C5B4-D44A-9611-D06F05823C4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609600" y="1143001"/>
            <a:ext cx="4876800" cy="4895326"/>
          </a:xfrm>
          <a:prstGeom prst="rect">
            <a:avLst/>
          </a:prstGeom>
        </p:spPr>
        <p:txBody>
          <a:bodyPr lIns="0" anchor="t" anchorCtr="0">
            <a:noAutofit/>
          </a:bodyPr>
          <a:lstStyle>
            <a:lvl1pPr marL="228600" indent="-228600">
              <a:lnSpc>
                <a:spcPct val="110000"/>
              </a:lnSpc>
              <a:spcBef>
                <a:spcPts val="480"/>
              </a:spcBef>
              <a:spcAft>
                <a:spcPts val="600"/>
              </a:spcAft>
              <a:buClr>
                <a:schemeClr val="accent1"/>
              </a:buClr>
              <a:buSzPct val="120000"/>
              <a:buFont typeface="Arial" charset="0"/>
              <a:buChar char="•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800100" indent="-251460">
              <a:lnSpc>
                <a:spcPct val="110000"/>
              </a:lnSpc>
              <a:spcBef>
                <a:spcPts val="48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Courier New" charset="0"/>
              <a:buChar char="o"/>
              <a:defRPr sz="18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1143000" indent="-228600">
              <a:lnSpc>
                <a:spcPct val="110000"/>
              </a:lnSpc>
              <a:spcBef>
                <a:spcPts val="48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ppleSymbols" charset="0"/>
              <a:buChar char="⎻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10000"/>
              </a:lnSpc>
              <a:spcBef>
                <a:spcPts val="480"/>
              </a:spcBef>
              <a:spcAft>
                <a:spcPts val="600"/>
              </a:spcAft>
              <a:buClr>
                <a:schemeClr val="accent1"/>
              </a:buClr>
              <a:buSzPct val="100000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10000"/>
              </a:lnSpc>
              <a:spcBef>
                <a:spcPts val="480"/>
              </a:spcBef>
              <a:spcAft>
                <a:spcPts val="600"/>
              </a:spcAft>
              <a:buClr>
                <a:schemeClr val="accent1"/>
              </a:buClr>
              <a:buSzPct val="100000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Body Text : 18 Points</a:t>
            </a:r>
          </a:p>
          <a:p>
            <a:pPr lvl="1"/>
            <a:r>
              <a:rPr lang="en-US" dirty="0" smtClean="0"/>
              <a:t>Black Color Text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itle 5"/>
          <p:cNvSpPr>
            <a:spLocks noGrp="1"/>
          </p:cNvSpPr>
          <p:nvPr>
            <p:ph type="title" hasCustomPrompt="1"/>
          </p:nvPr>
        </p:nvSpPr>
        <p:spPr>
          <a:xfrm>
            <a:off x="3755136" y="229768"/>
            <a:ext cx="7827264" cy="464602"/>
          </a:xfrm>
        </p:spPr>
        <p:txBody>
          <a:bodyPr>
            <a:noAutofit/>
          </a:bodyPr>
          <a:lstStyle/>
          <a:p>
            <a:r>
              <a:rPr lang="en-US" dirty="0" smtClean="0"/>
              <a:t>Title is Calibri Light 24pt Black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Calibri Regular" charset="0"/>
                <a:cs typeface="Calibri Regular" charset="0"/>
              </a:rPr>
              <a:t>© 2017 Lightwell   •    </a:t>
            </a:r>
            <a:r>
              <a:rPr lang="en-US" dirty="0" err="1" smtClean="0">
                <a:solidFill>
                  <a:schemeClr val="bg1"/>
                </a:solidFill>
                <a:latin typeface="Calibri Regular" charset="0"/>
                <a:cs typeface="Calibri Regular" charset="0"/>
              </a:rPr>
              <a:t>www.Lightwellinc.com</a:t>
            </a:r>
            <a:endParaRPr lang="en-US" dirty="0" smtClean="0">
              <a:solidFill>
                <a:schemeClr val="bg1"/>
              </a:solidFill>
              <a:latin typeface="Calibri Regular" charset="0"/>
              <a:cs typeface="Calibri Regular" charset="0"/>
            </a:endParaRP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Straight Connector 26"/>
          <p:cNvCxnSpPr/>
          <p:nvPr/>
        </p:nvCxnSpPr>
        <p:spPr>
          <a:xfrm flipH="1">
            <a:off x="6104965" y="1449131"/>
            <a:ext cx="1" cy="4336255"/>
          </a:xfrm>
          <a:prstGeom prst="line">
            <a:avLst/>
          </a:prstGeom>
          <a:ln w="15875" cap="rnd">
            <a:solidFill>
              <a:srgbClr val="8BC23D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Content Placeholder 7"/>
          <p:cNvSpPr>
            <a:spLocks noGrp="1"/>
          </p:cNvSpPr>
          <p:nvPr>
            <p:ph sz="quarter" idx="14" hasCustomPrompt="1"/>
          </p:nvPr>
        </p:nvSpPr>
        <p:spPr>
          <a:xfrm>
            <a:off x="914400" y="2283809"/>
            <a:ext cx="4572000" cy="3523433"/>
          </a:xfrm>
          <a:prstGeom prst="rect">
            <a:avLst/>
          </a:prstGeom>
        </p:spPr>
        <p:txBody>
          <a:bodyPr lIns="0" anchor="t" anchorCtr="0">
            <a:normAutofit/>
          </a:bodyPr>
          <a:lstStyle>
            <a:lvl1pPr marL="228600" indent="-228600">
              <a:lnSpc>
                <a:spcPct val="110000"/>
              </a:lnSpc>
              <a:spcBef>
                <a:spcPts val="480"/>
              </a:spcBef>
              <a:spcAft>
                <a:spcPts val="600"/>
              </a:spcAft>
              <a:buClr>
                <a:schemeClr val="accent1"/>
              </a:buClr>
              <a:buSzPct val="120000"/>
              <a:buFont typeface="Arial" charset="0"/>
              <a:buChar char="•"/>
              <a:defRPr sz="1800">
                <a:solidFill>
                  <a:schemeClr val="tx1"/>
                </a:solidFill>
              </a:defRPr>
            </a:lvl1pPr>
            <a:lvl2pPr marL="800100" indent="-251460">
              <a:lnSpc>
                <a:spcPct val="110000"/>
              </a:lnSpc>
              <a:spcBef>
                <a:spcPts val="48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Courier New" charset="0"/>
              <a:buChar char="o"/>
              <a:defRPr sz="1800" baseline="0">
                <a:solidFill>
                  <a:schemeClr val="tx1"/>
                </a:solidFill>
              </a:defRPr>
            </a:lvl2pPr>
            <a:lvl3pPr marL="1143000" indent="-228600">
              <a:lnSpc>
                <a:spcPct val="110000"/>
              </a:lnSpc>
              <a:spcBef>
                <a:spcPts val="48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ppleSymbols" charset="0"/>
              <a:buChar char="⎻"/>
              <a:defRPr sz="18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480"/>
              </a:spcBef>
              <a:spcAft>
                <a:spcPts val="600"/>
              </a:spcAft>
              <a:buClr>
                <a:schemeClr val="accent1"/>
              </a:buClr>
              <a:buSzPct val="100000"/>
              <a:defRPr sz="1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480"/>
              </a:spcBef>
              <a:spcAft>
                <a:spcPts val="600"/>
              </a:spcAft>
              <a:buClr>
                <a:schemeClr val="accent1"/>
              </a:buClr>
              <a:buSzPct val="100000"/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Body Text : 18 Points</a:t>
            </a:r>
          </a:p>
          <a:p>
            <a:pPr lvl="1"/>
            <a:r>
              <a:rPr lang="en-US" dirty="0" smtClean="0"/>
              <a:t>Black Color Text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0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6753726" y="2277928"/>
            <a:ext cx="4572000" cy="3513273"/>
          </a:xfrm>
          <a:prstGeom prst="rect">
            <a:avLst/>
          </a:prstGeom>
        </p:spPr>
        <p:txBody>
          <a:bodyPr lIns="0" anchor="t" anchorCtr="0">
            <a:normAutofit/>
          </a:bodyPr>
          <a:lstStyle>
            <a:lvl1pPr marL="228600" indent="-228600">
              <a:lnSpc>
                <a:spcPct val="110000"/>
              </a:lnSpc>
              <a:spcBef>
                <a:spcPts val="480"/>
              </a:spcBef>
              <a:spcAft>
                <a:spcPts val="600"/>
              </a:spcAft>
              <a:buClr>
                <a:schemeClr val="accent1"/>
              </a:buClr>
              <a:buSzPct val="120000"/>
              <a:buFont typeface="Arial" charset="0"/>
              <a:buChar char="•"/>
              <a:defRPr sz="1800">
                <a:solidFill>
                  <a:schemeClr val="tx1"/>
                </a:solidFill>
              </a:defRPr>
            </a:lvl1pPr>
            <a:lvl2pPr marL="800100" indent="-251460">
              <a:lnSpc>
                <a:spcPct val="110000"/>
              </a:lnSpc>
              <a:spcBef>
                <a:spcPts val="48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Courier New" charset="0"/>
              <a:buChar char="o"/>
              <a:defRPr sz="1800">
                <a:solidFill>
                  <a:schemeClr val="tx1"/>
                </a:solidFill>
              </a:defRPr>
            </a:lvl2pPr>
            <a:lvl3pPr marL="1143000" indent="-228600">
              <a:lnSpc>
                <a:spcPct val="110000"/>
              </a:lnSpc>
              <a:spcBef>
                <a:spcPts val="48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ppleSymbols" charset="0"/>
              <a:buChar char="⎻"/>
              <a:defRPr sz="18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480"/>
              </a:spcBef>
              <a:spcAft>
                <a:spcPts val="600"/>
              </a:spcAft>
              <a:buClr>
                <a:schemeClr val="accent1"/>
              </a:buClr>
              <a:buSzPct val="100000"/>
              <a:defRPr sz="1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480"/>
              </a:spcBef>
              <a:spcAft>
                <a:spcPts val="600"/>
              </a:spcAft>
              <a:buClr>
                <a:schemeClr val="accent1"/>
              </a:buClr>
              <a:buSzPct val="100000"/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Body Text : 18 Points</a:t>
            </a:r>
          </a:p>
          <a:p>
            <a:pPr lvl="1"/>
            <a:r>
              <a:rPr lang="en-US" dirty="0" smtClean="0"/>
              <a:t>Black Color Text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"/>
          </p:nvPr>
        </p:nvSpPr>
        <p:spPr>
          <a:xfrm>
            <a:off x="914399" y="1441498"/>
            <a:ext cx="4572001" cy="83643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20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753726" y="1441498"/>
            <a:ext cx="4572000" cy="83643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20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en-US" smtClean="0"/>
              <a:t>| </a:t>
            </a:r>
            <a:fld id="{0E8857E0-C5B4-D44A-9611-D06F05823C4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Title 5"/>
          <p:cNvSpPr>
            <a:spLocks noGrp="1"/>
          </p:cNvSpPr>
          <p:nvPr>
            <p:ph type="title" hasCustomPrompt="1"/>
          </p:nvPr>
        </p:nvSpPr>
        <p:spPr>
          <a:xfrm>
            <a:off x="3755136" y="229768"/>
            <a:ext cx="7827264" cy="464602"/>
          </a:xfrm>
        </p:spPr>
        <p:txBody>
          <a:bodyPr>
            <a:noAutofit/>
          </a:bodyPr>
          <a:lstStyle/>
          <a:p>
            <a:r>
              <a:rPr lang="en-US" dirty="0" smtClean="0"/>
              <a:t>Title is Calibri Light 24pt Black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Calibri Regular" charset="0"/>
                <a:cs typeface="Calibri Regular" charset="0"/>
              </a:rPr>
              <a:t>© 2017 Lightwell   •    </a:t>
            </a:r>
            <a:r>
              <a:rPr lang="en-US" dirty="0" err="1" smtClean="0">
                <a:solidFill>
                  <a:schemeClr val="bg1"/>
                </a:solidFill>
                <a:latin typeface="Calibri Regular" charset="0"/>
                <a:cs typeface="Calibri Regular" charset="0"/>
              </a:rPr>
              <a:t>www.Lightwellinc.com</a:t>
            </a:r>
            <a:endParaRPr lang="en-US" dirty="0" smtClean="0">
              <a:solidFill>
                <a:schemeClr val="bg1"/>
              </a:solidFill>
              <a:latin typeface="Calibri Regular" charset="0"/>
              <a:cs typeface="Calibri Regular" charset="0"/>
            </a:endParaRP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Title is Calibri Light 24pt Black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smtClean="0"/>
              <a:t>| </a:t>
            </a:r>
            <a:fld id="{0E8857E0-C5B4-D44A-9611-D06F05823C4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Calibri Regular" charset="0"/>
                <a:cs typeface="Calibri Regular" charset="0"/>
              </a:rPr>
              <a:t>© 2017 Lightwell   •    </a:t>
            </a:r>
            <a:r>
              <a:rPr lang="en-US" dirty="0" err="1" smtClean="0">
                <a:solidFill>
                  <a:schemeClr val="bg1"/>
                </a:solidFill>
                <a:latin typeface="Calibri Regular" charset="0"/>
                <a:cs typeface="Calibri Regular" charset="0"/>
              </a:rPr>
              <a:t>www.Lightwellinc.com</a:t>
            </a:r>
            <a:endParaRPr lang="en-US" dirty="0" smtClean="0">
              <a:solidFill>
                <a:schemeClr val="bg1"/>
              </a:solidFill>
              <a:latin typeface="Calibri Regular" charset="0"/>
              <a:cs typeface="Calibri Regular" charset="0"/>
            </a:endParaRPr>
          </a:p>
        </p:txBody>
      </p:sp>
      <p:sp>
        <p:nvSpPr>
          <p:cNvPr id="8" name="Table Placeholder 7"/>
          <p:cNvSpPr>
            <a:spLocks noGrp="1"/>
          </p:cNvSpPr>
          <p:nvPr>
            <p:ph type="tbl" sz="quarter" idx="12" hasCustomPrompt="1"/>
          </p:nvPr>
        </p:nvSpPr>
        <p:spPr>
          <a:xfrm>
            <a:off x="609600" y="1290638"/>
            <a:ext cx="10972800" cy="45989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/>
            </a:lvl1pPr>
          </a:lstStyle>
          <a:p>
            <a:r>
              <a:rPr lang="en-US" dirty="0" smtClean="0"/>
              <a:t>Click to Insert a Table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24771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picture on moni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-1" y="1752600"/>
            <a:ext cx="6158754" cy="25908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5420" y="1207247"/>
            <a:ext cx="6181344" cy="4925568"/>
          </a:xfrm>
          <a:prstGeom prst="rect">
            <a:avLst/>
          </a:prstGeom>
        </p:spPr>
      </p:pic>
      <p:sp>
        <p:nvSpPr>
          <p:cNvPr id="21" name="Slide Number Placeholder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| </a:t>
            </a:r>
            <a:fld id="{0E8857E0-C5B4-D44A-9611-D06F05823C4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5735182" y="1512423"/>
            <a:ext cx="5621820" cy="312891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  <p:pic>
        <p:nvPicPr>
          <p:cNvPr id="15" name="Picture 14" descr="Lightwell_Horiz_5C_RGB-ppt.png">
            <a:hlinkClick r:id="rId3"/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" y="192916"/>
            <a:ext cx="2514975" cy="538308"/>
          </a:xfrm>
          <a:prstGeom prst="rect">
            <a:avLst/>
          </a:prstGeom>
        </p:spPr>
      </p:pic>
      <p:sp>
        <p:nvSpPr>
          <p:cNvPr id="16" name="Content Placeholder 7"/>
          <p:cNvSpPr>
            <a:spLocks noGrp="1"/>
          </p:cNvSpPr>
          <p:nvPr>
            <p:ph sz="quarter" idx="14" hasCustomPrompt="1"/>
          </p:nvPr>
        </p:nvSpPr>
        <p:spPr>
          <a:xfrm>
            <a:off x="609600" y="2028012"/>
            <a:ext cx="4796589" cy="2124636"/>
          </a:xfrm>
          <a:prstGeom prst="rect">
            <a:avLst/>
          </a:prstGeom>
        </p:spPr>
        <p:txBody>
          <a:bodyPr lIns="0" anchor="ctr" anchorCtr="0">
            <a:noAutofit/>
          </a:bodyPr>
          <a:lstStyle>
            <a:lvl1pPr marL="228600" indent="-228600">
              <a:lnSpc>
                <a:spcPct val="110000"/>
              </a:lnSpc>
              <a:spcBef>
                <a:spcPts val="480"/>
              </a:spcBef>
              <a:spcAft>
                <a:spcPts val="600"/>
              </a:spcAft>
              <a:buClr>
                <a:schemeClr val="accent1"/>
              </a:buClr>
              <a:buSzPct val="120000"/>
              <a:buFont typeface="Arial" charset="0"/>
              <a:buChar char="•"/>
              <a:defRPr sz="1800">
                <a:solidFill>
                  <a:schemeClr val="tx1"/>
                </a:solidFill>
              </a:defRPr>
            </a:lvl1pPr>
            <a:lvl2pPr marL="800100" indent="-251460">
              <a:lnSpc>
                <a:spcPct val="110000"/>
              </a:lnSpc>
              <a:spcBef>
                <a:spcPts val="48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Courier New" charset="0"/>
              <a:buChar char="o"/>
              <a:defRPr sz="1800" baseline="0">
                <a:solidFill>
                  <a:schemeClr val="tx1"/>
                </a:solidFill>
              </a:defRPr>
            </a:lvl2pPr>
            <a:lvl3pPr marL="1143000" indent="-228600">
              <a:lnSpc>
                <a:spcPct val="110000"/>
              </a:lnSpc>
              <a:spcBef>
                <a:spcPts val="48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ppleSymbols" charset="0"/>
              <a:buChar char="⎻"/>
              <a:defRPr sz="18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480"/>
              </a:spcBef>
              <a:spcAft>
                <a:spcPts val="600"/>
              </a:spcAft>
              <a:buClr>
                <a:schemeClr val="accent1"/>
              </a:buClr>
              <a:buSzPct val="100000"/>
              <a:defRPr sz="1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480"/>
              </a:spcBef>
              <a:spcAft>
                <a:spcPts val="600"/>
              </a:spcAft>
              <a:buClr>
                <a:schemeClr val="accent1"/>
              </a:buClr>
              <a:buSzPct val="100000"/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Body Text : 18 Points</a:t>
            </a:r>
          </a:p>
          <a:p>
            <a:pPr lvl="1"/>
            <a:r>
              <a:rPr lang="en-US" dirty="0" smtClean="0"/>
              <a:t>Dark Gray Text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itle 5"/>
          <p:cNvSpPr>
            <a:spLocks noGrp="1"/>
          </p:cNvSpPr>
          <p:nvPr>
            <p:ph type="title" hasCustomPrompt="1"/>
          </p:nvPr>
        </p:nvSpPr>
        <p:spPr>
          <a:xfrm>
            <a:off x="3755136" y="229768"/>
            <a:ext cx="7827264" cy="464602"/>
          </a:xfrm>
        </p:spPr>
        <p:txBody>
          <a:bodyPr>
            <a:noAutofit/>
          </a:bodyPr>
          <a:lstStyle/>
          <a:p>
            <a:r>
              <a:rPr lang="en-US" dirty="0" smtClean="0"/>
              <a:t>Title is Calibri Light 24pt Black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Calibri Regular" charset="0"/>
                <a:cs typeface="Calibri Regular" charset="0"/>
              </a:rPr>
              <a:t>© 2017 Lightwell   •    </a:t>
            </a:r>
            <a:r>
              <a:rPr lang="en-US" dirty="0" err="1" smtClean="0">
                <a:solidFill>
                  <a:schemeClr val="bg1"/>
                </a:solidFill>
                <a:latin typeface="Calibri Regular" charset="0"/>
                <a:cs typeface="Calibri Regular" charset="0"/>
              </a:rPr>
              <a:t>www.Lightwellinc.com</a:t>
            </a:r>
            <a:endParaRPr lang="en-US" dirty="0" smtClean="0">
              <a:solidFill>
                <a:schemeClr val="bg1"/>
              </a:solidFill>
              <a:latin typeface="Calibri Regular" charset="0"/>
              <a:cs typeface="Calibri Regular" charset="0"/>
            </a:endParaRP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theme" Target="../theme/theme1.xml"/><Relationship Id="rId12" Type="http://schemas.openxmlformats.org/officeDocument/2006/relationships/image" Target="../media/image1.jpg"/><Relationship Id="rId13" Type="http://schemas.openxmlformats.org/officeDocument/2006/relationships/hyperlink" Target="http://www.lightwellinc.com/" TargetMode="External"/><Relationship Id="rId1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13" Type="http://schemas.openxmlformats.org/officeDocument/2006/relationships/image" Target="../media/image1.jpg"/><Relationship Id="rId14" Type="http://schemas.openxmlformats.org/officeDocument/2006/relationships/hyperlink" Target="http://www.lightwellinc.com/" TargetMode="External"/><Relationship Id="rId15" Type="http://schemas.openxmlformats.org/officeDocument/2006/relationships/image" Target="../media/image2.png"/><Relationship Id="rId1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376403"/>
            <a:ext cx="12192000" cy="481597"/>
          </a:xfrm>
          <a:prstGeom prst="rect">
            <a:avLst/>
          </a:prstGeom>
        </p:spPr>
      </p:pic>
      <p:sp>
        <p:nvSpPr>
          <p:cNvPr id="11" name="Process 7"/>
          <p:cNvSpPr/>
          <p:nvPr userDrawn="1"/>
        </p:nvSpPr>
        <p:spPr>
          <a:xfrm>
            <a:off x="3435591" y="154689"/>
            <a:ext cx="8763000" cy="614761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0 h 10000"/>
              <a:gd name="connsiteX0" fmla="*/ 6 w 10006"/>
              <a:gd name="connsiteY0" fmla="*/ 0 h 10000"/>
              <a:gd name="connsiteX1" fmla="*/ 10006 w 10006"/>
              <a:gd name="connsiteY1" fmla="*/ 0 h 10000"/>
              <a:gd name="connsiteX2" fmla="*/ 10006 w 10006"/>
              <a:gd name="connsiteY2" fmla="*/ 10000 h 10000"/>
              <a:gd name="connsiteX3" fmla="*/ 6 w 10006"/>
              <a:gd name="connsiteY3" fmla="*/ 10000 h 10000"/>
              <a:gd name="connsiteX4" fmla="*/ 0 w 10006"/>
              <a:gd name="connsiteY4" fmla="*/ 4979 h 10000"/>
              <a:gd name="connsiteX5" fmla="*/ 6 w 10006"/>
              <a:gd name="connsiteY5" fmla="*/ 0 h 10000"/>
              <a:gd name="connsiteX0" fmla="*/ 1 w 10001"/>
              <a:gd name="connsiteY0" fmla="*/ 0 h 10000"/>
              <a:gd name="connsiteX1" fmla="*/ 10001 w 10001"/>
              <a:gd name="connsiteY1" fmla="*/ 0 h 10000"/>
              <a:gd name="connsiteX2" fmla="*/ 10001 w 10001"/>
              <a:gd name="connsiteY2" fmla="*/ 10000 h 10000"/>
              <a:gd name="connsiteX3" fmla="*/ 1 w 10001"/>
              <a:gd name="connsiteY3" fmla="*/ 10000 h 10000"/>
              <a:gd name="connsiteX4" fmla="*/ 284 w 10001"/>
              <a:gd name="connsiteY4" fmla="*/ 4979 h 10000"/>
              <a:gd name="connsiteX5" fmla="*/ 1 w 10001"/>
              <a:gd name="connsiteY5" fmla="*/ 0 h 10000"/>
              <a:gd name="connsiteX0" fmla="*/ 1 w 10001"/>
              <a:gd name="connsiteY0" fmla="*/ 0 h 10000"/>
              <a:gd name="connsiteX1" fmla="*/ 10001 w 10001"/>
              <a:gd name="connsiteY1" fmla="*/ 0 h 10000"/>
              <a:gd name="connsiteX2" fmla="*/ 10001 w 10001"/>
              <a:gd name="connsiteY2" fmla="*/ 10000 h 10000"/>
              <a:gd name="connsiteX3" fmla="*/ 1 w 10001"/>
              <a:gd name="connsiteY3" fmla="*/ 10000 h 10000"/>
              <a:gd name="connsiteX4" fmla="*/ 284 w 10001"/>
              <a:gd name="connsiteY4" fmla="*/ 4979 h 10000"/>
              <a:gd name="connsiteX5" fmla="*/ 1 w 10001"/>
              <a:gd name="connsiteY5" fmla="*/ 0 h 10000"/>
              <a:gd name="connsiteX0" fmla="*/ 1 w 10001"/>
              <a:gd name="connsiteY0" fmla="*/ 0 h 10000"/>
              <a:gd name="connsiteX1" fmla="*/ 10001 w 10001"/>
              <a:gd name="connsiteY1" fmla="*/ 0 h 10000"/>
              <a:gd name="connsiteX2" fmla="*/ 10001 w 10001"/>
              <a:gd name="connsiteY2" fmla="*/ 10000 h 10000"/>
              <a:gd name="connsiteX3" fmla="*/ 1 w 10001"/>
              <a:gd name="connsiteY3" fmla="*/ 10000 h 10000"/>
              <a:gd name="connsiteX4" fmla="*/ 284 w 10001"/>
              <a:gd name="connsiteY4" fmla="*/ 4979 h 10000"/>
              <a:gd name="connsiteX5" fmla="*/ 1 w 10001"/>
              <a:gd name="connsiteY5" fmla="*/ 0 h 10000"/>
              <a:gd name="connsiteX0" fmla="*/ 1 w 10001"/>
              <a:gd name="connsiteY0" fmla="*/ 0 h 10000"/>
              <a:gd name="connsiteX1" fmla="*/ 10001 w 10001"/>
              <a:gd name="connsiteY1" fmla="*/ 0 h 10000"/>
              <a:gd name="connsiteX2" fmla="*/ 10001 w 10001"/>
              <a:gd name="connsiteY2" fmla="*/ 10000 h 10000"/>
              <a:gd name="connsiteX3" fmla="*/ 1 w 10001"/>
              <a:gd name="connsiteY3" fmla="*/ 10000 h 10000"/>
              <a:gd name="connsiteX4" fmla="*/ 284 w 10001"/>
              <a:gd name="connsiteY4" fmla="*/ 4979 h 10000"/>
              <a:gd name="connsiteX5" fmla="*/ 1 w 10001"/>
              <a:gd name="connsiteY5" fmla="*/ 0 h 10000"/>
              <a:gd name="connsiteX0" fmla="*/ 1 w 10001"/>
              <a:gd name="connsiteY0" fmla="*/ 0 h 10028"/>
              <a:gd name="connsiteX1" fmla="*/ 10001 w 10001"/>
              <a:gd name="connsiteY1" fmla="*/ 0 h 10028"/>
              <a:gd name="connsiteX2" fmla="*/ 10001 w 10001"/>
              <a:gd name="connsiteY2" fmla="*/ 10000 h 10028"/>
              <a:gd name="connsiteX3" fmla="*/ 1 w 10001"/>
              <a:gd name="connsiteY3" fmla="*/ 10000 h 10028"/>
              <a:gd name="connsiteX4" fmla="*/ 284 w 10001"/>
              <a:gd name="connsiteY4" fmla="*/ 4979 h 10028"/>
              <a:gd name="connsiteX5" fmla="*/ 1 w 10001"/>
              <a:gd name="connsiteY5" fmla="*/ 0 h 100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01" h="10028">
                <a:moveTo>
                  <a:pt x="1" y="0"/>
                </a:moveTo>
                <a:lnTo>
                  <a:pt x="10001" y="0"/>
                </a:lnTo>
                <a:lnTo>
                  <a:pt x="10001" y="10000"/>
                </a:lnTo>
                <a:lnTo>
                  <a:pt x="1" y="10000"/>
                </a:lnTo>
                <a:cubicBezTo>
                  <a:pt x="-1" y="10480"/>
                  <a:pt x="286" y="4664"/>
                  <a:pt x="284" y="4979"/>
                </a:cubicBezTo>
                <a:cubicBezTo>
                  <a:pt x="286" y="4811"/>
                  <a:pt x="-1" y="168"/>
                  <a:pt x="1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00" b="1" i="0" dirty="0">
              <a:latin typeface="Lato Semibold" charset="0"/>
              <a:ea typeface="Lato Semibold" charset="0"/>
              <a:cs typeface="Lato Semibold" charset="0"/>
            </a:endParaRPr>
          </a:p>
        </p:txBody>
      </p:sp>
      <p:pic>
        <p:nvPicPr>
          <p:cNvPr id="12" name="Picture 11" descr="Lightwell_Horiz_5C_RGB-ppt.png">
            <a:hlinkClick r:id="rId13"/>
          </p:cNvPr>
          <p:cNvPicPr>
            <a:picLocks noChangeAspect="1"/>
          </p:cNvPicPr>
          <p:nvPr userDrawn="1"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" y="192915"/>
            <a:ext cx="2514975" cy="538308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>
          <a:xfrm>
            <a:off x="11893415" y="154689"/>
            <a:ext cx="305175" cy="602549"/>
          </a:xfrm>
          <a:prstGeom prst="rect">
            <a:avLst/>
          </a:prstGeom>
          <a:solidFill>
            <a:schemeClr val="accent1"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Slide Number Placeholder 11"/>
          <p:cNvSpPr>
            <a:spLocks noGrp="1"/>
          </p:cNvSpPr>
          <p:nvPr>
            <p:ph type="sldNum" sz="quarter" idx="4"/>
          </p:nvPr>
        </p:nvSpPr>
        <p:spPr>
          <a:xfrm>
            <a:off x="8839200" y="6428595"/>
            <a:ext cx="27432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| </a:t>
            </a:r>
            <a:fld id="{0E8857E0-C5B4-D44A-9611-D06F05823C4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609600" y="6428595"/>
            <a:ext cx="41148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>
                <a:solidFill>
                  <a:schemeClr val="bg1"/>
                </a:solidFill>
                <a:latin typeface="Calibri Regular" charset="0"/>
                <a:cs typeface="Calibri Regular" charset="0"/>
              </a:rPr>
              <a:t>© 2017 Lightwell   •    </a:t>
            </a:r>
            <a:r>
              <a:rPr lang="en-US" dirty="0" err="1" smtClean="0">
                <a:solidFill>
                  <a:schemeClr val="bg1"/>
                </a:solidFill>
                <a:latin typeface="Calibri Regular" charset="0"/>
                <a:cs typeface="Calibri Regular" charset="0"/>
              </a:rPr>
              <a:t>www.Lightwellinc.com</a:t>
            </a:r>
            <a:endParaRPr lang="en-US" dirty="0" smtClean="0">
              <a:solidFill>
                <a:schemeClr val="bg1"/>
              </a:solidFill>
              <a:latin typeface="Calibri Regular" charset="0"/>
              <a:cs typeface="Calibri Regular" charset="0"/>
            </a:endParaRPr>
          </a:p>
        </p:txBody>
      </p:sp>
      <p:sp>
        <p:nvSpPr>
          <p:cNvPr id="26" name="Title Placeholder 25"/>
          <p:cNvSpPr>
            <a:spLocks noGrp="1"/>
          </p:cNvSpPr>
          <p:nvPr>
            <p:ph type="title"/>
          </p:nvPr>
        </p:nvSpPr>
        <p:spPr>
          <a:xfrm>
            <a:off x="3818964" y="236414"/>
            <a:ext cx="7763435" cy="439097"/>
          </a:xfrm>
          <a:prstGeom prst="rect">
            <a:avLst/>
          </a:prstGeom>
        </p:spPr>
        <p:txBody>
          <a:bodyPr vert="horz" lIns="91440" tIns="45720" rIns="0" bIns="45720" rtlCol="0" anchor="ctr">
            <a:normAutofit/>
          </a:bodyPr>
          <a:lstStyle/>
          <a:p>
            <a:r>
              <a:rPr lang="en-US" dirty="0" smtClean="0"/>
              <a:t>Title is Calibri Light 24pt Black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88873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52" r:id="rId2"/>
    <p:sldLayoutId id="2147483704" r:id="rId3"/>
    <p:sldLayoutId id="2147483746" r:id="rId4"/>
    <p:sldLayoutId id="2147483748" r:id="rId5"/>
    <p:sldLayoutId id="2147483749" r:id="rId6"/>
    <p:sldLayoutId id="2147483750" r:id="rId7"/>
    <p:sldLayoutId id="2147483751" r:id="rId8"/>
    <p:sldLayoutId id="2147483732" r:id="rId9"/>
    <p:sldLayoutId id="2147483735" r:id="rId10"/>
  </p:sldLayoutIdLst>
  <p:timing>
    <p:tnLst>
      <p:par>
        <p:cTn id="1" dur="indefinite" restart="never" nodeType="tmRoot"/>
      </p:par>
    </p:tnLst>
  </p:timing>
  <p:hf hd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7296" userDrawn="1">
          <p15:clr>
            <a:srgbClr val="F26B43"/>
          </p15:clr>
        </p15:guide>
        <p15:guide id="2" pos="384" userDrawn="1">
          <p15:clr>
            <a:srgbClr val="F26B43"/>
          </p15:clr>
        </p15:guide>
        <p15:guide id="3" orient="horz" pos="4008" userDrawn="1">
          <p15:clr>
            <a:srgbClr val="F26B43"/>
          </p15:clr>
        </p15:guide>
        <p15:guide id="4" orient="horz" pos="60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376403"/>
            <a:ext cx="12192000" cy="481597"/>
          </a:xfrm>
          <a:prstGeom prst="rect">
            <a:avLst/>
          </a:prstGeom>
        </p:spPr>
      </p:pic>
      <p:sp>
        <p:nvSpPr>
          <p:cNvPr id="17" name="Process 7"/>
          <p:cNvSpPr/>
          <p:nvPr userDrawn="1"/>
        </p:nvSpPr>
        <p:spPr>
          <a:xfrm>
            <a:off x="3435591" y="154689"/>
            <a:ext cx="8763000" cy="614761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0 h 10000"/>
              <a:gd name="connsiteX0" fmla="*/ 6 w 10006"/>
              <a:gd name="connsiteY0" fmla="*/ 0 h 10000"/>
              <a:gd name="connsiteX1" fmla="*/ 10006 w 10006"/>
              <a:gd name="connsiteY1" fmla="*/ 0 h 10000"/>
              <a:gd name="connsiteX2" fmla="*/ 10006 w 10006"/>
              <a:gd name="connsiteY2" fmla="*/ 10000 h 10000"/>
              <a:gd name="connsiteX3" fmla="*/ 6 w 10006"/>
              <a:gd name="connsiteY3" fmla="*/ 10000 h 10000"/>
              <a:gd name="connsiteX4" fmla="*/ 0 w 10006"/>
              <a:gd name="connsiteY4" fmla="*/ 4979 h 10000"/>
              <a:gd name="connsiteX5" fmla="*/ 6 w 10006"/>
              <a:gd name="connsiteY5" fmla="*/ 0 h 10000"/>
              <a:gd name="connsiteX0" fmla="*/ 1 w 10001"/>
              <a:gd name="connsiteY0" fmla="*/ 0 h 10000"/>
              <a:gd name="connsiteX1" fmla="*/ 10001 w 10001"/>
              <a:gd name="connsiteY1" fmla="*/ 0 h 10000"/>
              <a:gd name="connsiteX2" fmla="*/ 10001 w 10001"/>
              <a:gd name="connsiteY2" fmla="*/ 10000 h 10000"/>
              <a:gd name="connsiteX3" fmla="*/ 1 w 10001"/>
              <a:gd name="connsiteY3" fmla="*/ 10000 h 10000"/>
              <a:gd name="connsiteX4" fmla="*/ 284 w 10001"/>
              <a:gd name="connsiteY4" fmla="*/ 4979 h 10000"/>
              <a:gd name="connsiteX5" fmla="*/ 1 w 10001"/>
              <a:gd name="connsiteY5" fmla="*/ 0 h 10000"/>
              <a:gd name="connsiteX0" fmla="*/ 1 w 10001"/>
              <a:gd name="connsiteY0" fmla="*/ 0 h 10000"/>
              <a:gd name="connsiteX1" fmla="*/ 10001 w 10001"/>
              <a:gd name="connsiteY1" fmla="*/ 0 h 10000"/>
              <a:gd name="connsiteX2" fmla="*/ 10001 w 10001"/>
              <a:gd name="connsiteY2" fmla="*/ 10000 h 10000"/>
              <a:gd name="connsiteX3" fmla="*/ 1 w 10001"/>
              <a:gd name="connsiteY3" fmla="*/ 10000 h 10000"/>
              <a:gd name="connsiteX4" fmla="*/ 284 w 10001"/>
              <a:gd name="connsiteY4" fmla="*/ 4979 h 10000"/>
              <a:gd name="connsiteX5" fmla="*/ 1 w 10001"/>
              <a:gd name="connsiteY5" fmla="*/ 0 h 10000"/>
              <a:gd name="connsiteX0" fmla="*/ 1 w 10001"/>
              <a:gd name="connsiteY0" fmla="*/ 0 h 10000"/>
              <a:gd name="connsiteX1" fmla="*/ 10001 w 10001"/>
              <a:gd name="connsiteY1" fmla="*/ 0 h 10000"/>
              <a:gd name="connsiteX2" fmla="*/ 10001 w 10001"/>
              <a:gd name="connsiteY2" fmla="*/ 10000 h 10000"/>
              <a:gd name="connsiteX3" fmla="*/ 1 w 10001"/>
              <a:gd name="connsiteY3" fmla="*/ 10000 h 10000"/>
              <a:gd name="connsiteX4" fmla="*/ 284 w 10001"/>
              <a:gd name="connsiteY4" fmla="*/ 4979 h 10000"/>
              <a:gd name="connsiteX5" fmla="*/ 1 w 10001"/>
              <a:gd name="connsiteY5" fmla="*/ 0 h 10000"/>
              <a:gd name="connsiteX0" fmla="*/ 1 w 10001"/>
              <a:gd name="connsiteY0" fmla="*/ 0 h 10000"/>
              <a:gd name="connsiteX1" fmla="*/ 10001 w 10001"/>
              <a:gd name="connsiteY1" fmla="*/ 0 h 10000"/>
              <a:gd name="connsiteX2" fmla="*/ 10001 w 10001"/>
              <a:gd name="connsiteY2" fmla="*/ 10000 h 10000"/>
              <a:gd name="connsiteX3" fmla="*/ 1 w 10001"/>
              <a:gd name="connsiteY3" fmla="*/ 10000 h 10000"/>
              <a:gd name="connsiteX4" fmla="*/ 284 w 10001"/>
              <a:gd name="connsiteY4" fmla="*/ 4979 h 10000"/>
              <a:gd name="connsiteX5" fmla="*/ 1 w 10001"/>
              <a:gd name="connsiteY5" fmla="*/ 0 h 10000"/>
              <a:gd name="connsiteX0" fmla="*/ 1 w 10001"/>
              <a:gd name="connsiteY0" fmla="*/ 0 h 10028"/>
              <a:gd name="connsiteX1" fmla="*/ 10001 w 10001"/>
              <a:gd name="connsiteY1" fmla="*/ 0 h 10028"/>
              <a:gd name="connsiteX2" fmla="*/ 10001 w 10001"/>
              <a:gd name="connsiteY2" fmla="*/ 10000 h 10028"/>
              <a:gd name="connsiteX3" fmla="*/ 1 w 10001"/>
              <a:gd name="connsiteY3" fmla="*/ 10000 h 10028"/>
              <a:gd name="connsiteX4" fmla="*/ 284 w 10001"/>
              <a:gd name="connsiteY4" fmla="*/ 4979 h 10028"/>
              <a:gd name="connsiteX5" fmla="*/ 1 w 10001"/>
              <a:gd name="connsiteY5" fmla="*/ 0 h 100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01" h="10028">
                <a:moveTo>
                  <a:pt x="1" y="0"/>
                </a:moveTo>
                <a:lnTo>
                  <a:pt x="10001" y="0"/>
                </a:lnTo>
                <a:lnTo>
                  <a:pt x="10001" y="10000"/>
                </a:lnTo>
                <a:lnTo>
                  <a:pt x="1" y="10000"/>
                </a:lnTo>
                <a:cubicBezTo>
                  <a:pt x="-1" y="10480"/>
                  <a:pt x="286" y="4664"/>
                  <a:pt x="284" y="4979"/>
                </a:cubicBezTo>
                <a:cubicBezTo>
                  <a:pt x="286" y="4811"/>
                  <a:pt x="-1" y="168"/>
                  <a:pt x="1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00" b="1" i="0" dirty="0">
              <a:latin typeface="Lato Semibold" charset="0"/>
              <a:ea typeface="Lato Semibold" charset="0"/>
              <a:cs typeface="Lato Semibold" charset="0"/>
            </a:endParaRPr>
          </a:p>
        </p:txBody>
      </p:sp>
      <p:sp>
        <p:nvSpPr>
          <p:cNvPr id="7" name="Title Placeholder 3"/>
          <p:cNvSpPr>
            <a:spLocks noGrp="1"/>
          </p:cNvSpPr>
          <p:nvPr>
            <p:ph type="title"/>
          </p:nvPr>
        </p:nvSpPr>
        <p:spPr>
          <a:xfrm>
            <a:off x="3755136" y="229768"/>
            <a:ext cx="7827264" cy="464602"/>
          </a:xfrm>
          <a:prstGeom prst="rect">
            <a:avLst/>
          </a:prstGeom>
        </p:spPr>
        <p:txBody>
          <a:bodyPr vert="horz" lIns="91440" tIns="45720" rIns="0" bIns="45720" rtlCol="0" anchor="ctr" anchorCtr="0">
            <a:normAutofit/>
          </a:bodyPr>
          <a:lstStyle/>
          <a:p>
            <a:r>
              <a:rPr lang="en-US" dirty="0" smtClean="0"/>
              <a:t>Title is Calibri Light 24pt Black</a:t>
            </a:r>
            <a:endParaRPr lang="en-US" dirty="0"/>
          </a:p>
        </p:txBody>
      </p:sp>
      <p:pic>
        <p:nvPicPr>
          <p:cNvPr id="10" name="Picture 9" descr="Lightwell_Horiz_5C_RGB-ppt.png">
            <a:hlinkClick r:id="rId14"/>
          </p:cNvPr>
          <p:cNvPicPr>
            <a:picLocks noChangeAspect="1"/>
          </p:cNvPicPr>
          <p:nvPr userDrawn="1"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" y="192915"/>
            <a:ext cx="2514975" cy="538308"/>
          </a:xfrm>
          <a:prstGeom prst="rect">
            <a:avLst/>
          </a:prstGeom>
        </p:spPr>
      </p:pic>
      <p:sp>
        <p:nvSpPr>
          <p:cNvPr id="12" name="Slide Number Placeholder 11"/>
          <p:cNvSpPr>
            <a:spLocks noGrp="1"/>
          </p:cNvSpPr>
          <p:nvPr>
            <p:ph type="sldNum" sz="quarter" idx="4"/>
          </p:nvPr>
        </p:nvSpPr>
        <p:spPr>
          <a:xfrm>
            <a:off x="8839200" y="6428595"/>
            <a:ext cx="27432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| </a:t>
            </a:r>
            <a:fld id="{0E8857E0-C5B4-D44A-9611-D06F05823C4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11893415" y="154689"/>
            <a:ext cx="305175" cy="602549"/>
          </a:xfrm>
          <a:prstGeom prst="rect">
            <a:avLst/>
          </a:prstGeom>
          <a:solidFill>
            <a:schemeClr val="accent1"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609600" y="6428595"/>
            <a:ext cx="41148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>
                <a:solidFill>
                  <a:schemeClr val="bg1"/>
                </a:solidFill>
                <a:latin typeface="Calibri Regular" charset="0"/>
                <a:cs typeface="Calibri Regular" charset="0"/>
              </a:rPr>
              <a:t>© 2017 Lightwell   •    </a:t>
            </a:r>
            <a:r>
              <a:rPr lang="en-US" dirty="0" err="1" smtClean="0">
                <a:solidFill>
                  <a:schemeClr val="bg1"/>
                </a:solidFill>
                <a:latin typeface="Calibri Regular" charset="0"/>
                <a:cs typeface="Calibri Regular" charset="0"/>
              </a:rPr>
              <a:t>www.Lightwellinc.com</a:t>
            </a:r>
            <a:endParaRPr lang="en-US" dirty="0" smtClean="0">
              <a:solidFill>
                <a:schemeClr val="bg1"/>
              </a:solidFill>
              <a:latin typeface="Calibri Regular" charset="0"/>
              <a:cs typeface="Calibri 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61952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  <p:sldLayoutId id="2147483738" r:id="rId2"/>
    <p:sldLayoutId id="2147483703" r:id="rId3"/>
    <p:sldLayoutId id="2147483714" r:id="rId4"/>
    <p:sldLayoutId id="2147483715" r:id="rId5"/>
    <p:sldLayoutId id="2147483731" r:id="rId6"/>
    <p:sldLayoutId id="2147483741" r:id="rId7"/>
    <p:sldLayoutId id="2147483702" r:id="rId8"/>
    <p:sldLayoutId id="2147483733" r:id="rId9"/>
    <p:sldLayoutId id="2147483734" r:id="rId10"/>
    <p:sldLayoutId id="2147483724" r:id="rId11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2400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600" userDrawn="1">
          <p15:clr>
            <a:srgbClr val="F26B43"/>
          </p15:clr>
        </p15:guide>
        <p15:guide id="2" orient="horz" pos="4014" userDrawn="1">
          <p15:clr>
            <a:srgbClr val="F26B43"/>
          </p15:clr>
        </p15:guide>
        <p15:guide id="3" pos="384" userDrawn="1">
          <p15:clr>
            <a:srgbClr val="F26B43"/>
          </p15:clr>
        </p15:guide>
        <p15:guide id="4" pos="729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irtualbox.org/wiki/Downloads" TargetMode="External"/><Relationship Id="rId4" Type="http://schemas.openxmlformats.org/officeDocument/2006/relationships/hyperlink" Target="https://www.packer.io/downloads.html" TargetMode="External"/><Relationship Id="rId5" Type="http://schemas.openxmlformats.org/officeDocument/2006/relationships/hyperlink" Target="https://learn.chef.io/" TargetMode="External"/><Relationship Id="rId1" Type="http://schemas.openxmlformats.org/officeDocument/2006/relationships/slideLayout" Target="../slideLayouts/slideLayout9.xml"/><Relationship Id="rId2" Type="http://schemas.openxmlformats.org/officeDocument/2006/relationships/hyperlink" Target="https://www.vagrantup.com/downloads.html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4" Type="http://schemas.openxmlformats.org/officeDocument/2006/relationships/image" Target="../media/image16.tiff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/>
        </p:nvGrpSpPr>
        <p:grpSpPr>
          <a:xfrm>
            <a:off x="-6593" y="3276301"/>
            <a:ext cx="12198593" cy="2807477"/>
            <a:chOff x="-1" y="4339146"/>
            <a:chExt cx="12198593" cy="2534139"/>
          </a:xfrm>
        </p:grpSpPr>
        <p:sp>
          <p:nvSpPr>
            <p:cNvPr id="16" name="Rectangle 8"/>
            <p:cNvSpPr/>
            <p:nvPr userDrawn="1"/>
          </p:nvSpPr>
          <p:spPr>
            <a:xfrm>
              <a:off x="7674015" y="4339146"/>
              <a:ext cx="4524577" cy="2531087"/>
            </a:xfrm>
            <a:custGeom>
              <a:avLst/>
              <a:gdLst>
                <a:gd name="connsiteX0" fmla="*/ 0 w 12192000"/>
                <a:gd name="connsiteY0" fmla="*/ 0 h 2377440"/>
                <a:gd name="connsiteX1" fmla="*/ 12192000 w 12192000"/>
                <a:gd name="connsiteY1" fmla="*/ 0 h 2377440"/>
                <a:gd name="connsiteX2" fmla="*/ 12192000 w 12192000"/>
                <a:gd name="connsiteY2" fmla="*/ 2377440 h 2377440"/>
                <a:gd name="connsiteX3" fmla="*/ 0 w 12192000"/>
                <a:gd name="connsiteY3" fmla="*/ 2377440 h 2377440"/>
                <a:gd name="connsiteX4" fmla="*/ 0 w 12192000"/>
                <a:gd name="connsiteY4" fmla="*/ 0 h 2377440"/>
                <a:gd name="connsiteX0" fmla="*/ 0 w 12192000"/>
                <a:gd name="connsiteY0" fmla="*/ 0 h 2377440"/>
                <a:gd name="connsiteX1" fmla="*/ 12192000 w 12192000"/>
                <a:gd name="connsiteY1" fmla="*/ 0 h 2377440"/>
                <a:gd name="connsiteX2" fmla="*/ 10972800 w 12192000"/>
                <a:gd name="connsiteY2" fmla="*/ 2353056 h 2377440"/>
                <a:gd name="connsiteX3" fmla="*/ 0 w 12192000"/>
                <a:gd name="connsiteY3" fmla="*/ 2377440 h 2377440"/>
                <a:gd name="connsiteX4" fmla="*/ 0 w 12192000"/>
                <a:gd name="connsiteY4" fmla="*/ 0 h 2377440"/>
                <a:gd name="connsiteX0" fmla="*/ 1435223 w 12192000"/>
                <a:gd name="connsiteY0" fmla="*/ 0 h 2389632"/>
                <a:gd name="connsiteX1" fmla="*/ 12192000 w 12192000"/>
                <a:gd name="connsiteY1" fmla="*/ 12192 h 2389632"/>
                <a:gd name="connsiteX2" fmla="*/ 10972800 w 12192000"/>
                <a:gd name="connsiteY2" fmla="*/ 2365248 h 2389632"/>
                <a:gd name="connsiteX3" fmla="*/ 0 w 12192000"/>
                <a:gd name="connsiteY3" fmla="*/ 2389632 h 2389632"/>
                <a:gd name="connsiteX4" fmla="*/ 1435223 w 12192000"/>
                <a:gd name="connsiteY4" fmla="*/ 0 h 2389632"/>
                <a:gd name="connsiteX0" fmla="*/ 1189724 w 11946501"/>
                <a:gd name="connsiteY0" fmla="*/ 0 h 2389632"/>
                <a:gd name="connsiteX1" fmla="*/ 11946501 w 11946501"/>
                <a:gd name="connsiteY1" fmla="*/ 12192 h 2389632"/>
                <a:gd name="connsiteX2" fmla="*/ 10727301 w 11946501"/>
                <a:gd name="connsiteY2" fmla="*/ 2365248 h 2389632"/>
                <a:gd name="connsiteX3" fmla="*/ 0 w 11946501"/>
                <a:gd name="connsiteY3" fmla="*/ 2389632 h 2389632"/>
                <a:gd name="connsiteX4" fmla="*/ 1189724 w 11946501"/>
                <a:gd name="connsiteY4" fmla="*/ 0 h 2389632"/>
                <a:gd name="connsiteX0" fmla="*/ 1359684 w 11946501"/>
                <a:gd name="connsiteY0" fmla="*/ 0 h 2389632"/>
                <a:gd name="connsiteX1" fmla="*/ 11946501 w 11946501"/>
                <a:gd name="connsiteY1" fmla="*/ 12192 h 2389632"/>
                <a:gd name="connsiteX2" fmla="*/ 10727301 w 11946501"/>
                <a:gd name="connsiteY2" fmla="*/ 2365248 h 2389632"/>
                <a:gd name="connsiteX3" fmla="*/ 0 w 11946501"/>
                <a:gd name="connsiteY3" fmla="*/ 2389632 h 2389632"/>
                <a:gd name="connsiteX4" fmla="*/ 1359684 w 11946501"/>
                <a:gd name="connsiteY4" fmla="*/ 0 h 2389632"/>
                <a:gd name="connsiteX0" fmla="*/ 1397453 w 11946501"/>
                <a:gd name="connsiteY0" fmla="*/ 0 h 2389632"/>
                <a:gd name="connsiteX1" fmla="*/ 11946501 w 11946501"/>
                <a:gd name="connsiteY1" fmla="*/ 12192 h 2389632"/>
                <a:gd name="connsiteX2" fmla="*/ 10727301 w 11946501"/>
                <a:gd name="connsiteY2" fmla="*/ 2365248 h 2389632"/>
                <a:gd name="connsiteX3" fmla="*/ 0 w 11946501"/>
                <a:gd name="connsiteY3" fmla="*/ 2389632 h 2389632"/>
                <a:gd name="connsiteX4" fmla="*/ 1397453 w 11946501"/>
                <a:gd name="connsiteY4" fmla="*/ 0 h 2389632"/>
                <a:gd name="connsiteX0" fmla="*/ 1380985 w 11930033"/>
                <a:gd name="connsiteY0" fmla="*/ 0 h 2389632"/>
                <a:gd name="connsiteX1" fmla="*/ 11930033 w 11930033"/>
                <a:gd name="connsiteY1" fmla="*/ 12192 h 2389632"/>
                <a:gd name="connsiteX2" fmla="*/ 10710833 w 11930033"/>
                <a:gd name="connsiteY2" fmla="*/ 2365248 h 2389632"/>
                <a:gd name="connsiteX3" fmla="*/ 0 w 11930033"/>
                <a:gd name="connsiteY3" fmla="*/ 2389632 h 2389632"/>
                <a:gd name="connsiteX4" fmla="*/ 1380985 w 11930033"/>
                <a:gd name="connsiteY4" fmla="*/ 0 h 2389632"/>
                <a:gd name="connsiteX0" fmla="*/ 1348047 w 11897095"/>
                <a:gd name="connsiteY0" fmla="*/ 0 h 2368258"/>
                <a:gd name="connsiteX1" fmla="*/ 11897095 w 11897095"/>
                <a:gd name="connsiteY1" fmla="*/ 12192 h 2368258"/>
                <a:gd name="connsiteX2" fmla="*/ 10677895 w 11897095"/>
                <a:gd name="connsiteY2" fmla="*/ 2365248 h 2368258"/>
                <a:gd name="connsiteX3" fmla="*/ 0 w 11897095"/>
                <a:gd name="connsiteY3" fmla="*/ 2368258 h 2368258"/>
                <a:gd name="connsiteX4" fmla="*/ 1348047 w 11897095"/>
                <a:gd name="connsiteY4" fmla="*/ 0 h 2368258"/>
                <a:gd name="connsiteX0" fmla="*/ 1364517 w 11897095"/>
                <a:gd name="connsiteY0" fmla="*/ 0 h 2378945"/>
                <a:gd name="connsiteX1" fmla="*/ 11897095 w 11897095"/>
                <a:gd name="connsiteY1" fmla="*/ 22879 h 2378945"/>
                <a:gd name="connsiteX2" fmla="*/ 10677895 w 11897095"/>
                <a:gd name="connsiteY2" fmla="*/ 2375935 h 2378945"/>
                <a:gd name="connsiteX3" fmla="*/ 0 w 11897095"/>
                <a:gd name="connsiteY3" fmla="*/ 2378945 h 2378945"/>
                <a:gd name="connsiteX4" fmla="*/ 1364517 w 11897095"/>
                <a:gd name="connsiteY4" fmla="*/ 0 h 2378945"/>
                <a:gd name="connsiteX0" fmla="*/ 1388522 w 11921100"/>
                <a:gd name="connsiteY0" fmla="*/ 0 h 2386664"/>
                <a:gd name="connsiteX1" fmla="*/ 11921100 w 11921100"/>
                <a:gd name="connsiteY1" fmla="*/ 22879 h 2386664"/>
                <a:gd name="connsiteX2" fmla="*/ 10701900 w 11921100"/>
                <a:gd name="connsiteY2" fmla="*/ 2375935 h 2386664"/>
                <a:gd name="connsiteX3" fmla="*/ 0 w 11921100"/>
                <a:gd name="connsiteY3" fmla="*/ 2386664 h 2386664"/>
                <a:gd name="connsiteX4" fmla="*/ 1388522 w 11921100"/>
                <a:gd name="connsiteY4" fmla="*/ 0 h 2386664"/>
                <a:gd name="connsiteX0" fmla="*/ 1376518 w 11909096"/>
                <a:gd name="connsiteY0" fmla="*/ 0 h 2378945"/>
                <a:gd name="connsiteX1" fmla="*/ 11909096 w 11909096"/>
                <a:gd name="connsiteY1" fmla="*/ 22879 h 2378945"/>
                <a:gd name="connsiteX2" fmla="*/ 10689896 w 11909096"/>
                <a:gd name="connsiteY2" fmla="*/ 2375935 h 2378945"/>
                <a:gd name="connsiteX3" fmla="*/ 0 w 11909096"/>
                <a:gd name="connsiteY3" fmla="*/ 2378945 h 2378945"/>
                <a:gd name="connsiteX4" fmla="*/ 1376518 w 11909096"/>
                <a:gd name="connsiteY4" fmla="*/ 0 h 2378945"/>
                <a:gd name="connsiteX0" fmla="*/ 1376518 w 10689896"/>
                <a:gd name="connsiteY0" fmla="*/ 5714 h 2384659"/>
                <a:gd name="connsiteX1" fmla="*/ 6403882 w 10689896"/>
                <a:gd name="connsiteY1" fmla="*/ 0 h 2384659"/>
                <a:gd name="connsiteX2" fmla="*/ 10689896 w 10689896"/>
                <a:gd name="connsiteY2" fmla="*/ 2381649 h 2384659"/>
                <a:gd name="connsiteX3" fmla="*/ 0 w 10689896"/>
                <a:gd name="connsiteY3" fmla="*/ 2384659 h 2384659"/>
                <a:gd name="connsiteX4" fmla="*/ 1376518 w 10689896"/>
                <a:gd name="connsiteY4" fmla="*/ 5714 h 2384659"/>
                <a:gd name="connsiteX0" fmla="*/ 1376518 w 6403882"/>
                <a:gd name="connsiteY0" fmla="*/ 5714 h 2384659"/>
                <a:gd name="connsiteX1" fmla="*/ 6403882 w 6403882"/>
                <a:gd name="connsiteY1" fmla="*/ 0 h 2384659"/>
                <a:gd name="connsiteX2" fmla="*/ 6378582 w 6403882"/>
                <a:gd name="connsiteY2" fmla="*/ 2381649 h 2384659"/>
                <a:gd name="connsiteX3" fmla="*/ 0 w 6403882"/>
                <a:gd name="connsiteY3" fmla="*/ 2384659 h 2384659"/>
                <a:gd name="connsiteX4" fmla="*/ 1376518 w 6403882"/>
                <a:gd name="connsiteY4" fmla="*/ 5714 h 2384659"/>
                <a:gd name="connsiteX0" fmla="*/ 1130664 w 6158028"/>
                <a:gd name="connsiteY0" fmla="*/ 5714 h 2384659"/>
                <a:gd name="connsiteX1" fmla="*/ 6158028 w 6158028"/>
                <a:gd name="connsiteY1" fmla="*/ 0 h 2384659"/>
                <a:gd name="connsiteX2" fmla="*/ 6132728 w 6158028"/>
                <a:gd name="connsiteY2" fmla="*/ 2381649 h 2384659"/>
                <a:gd name="connsiteX3" fmla="*/ 0 w 6158028"/>
                <a:gd name="connsiteY3" fmla="*/ 2384659 h 2384659"/>
                <a:gd name="connsiteX4" fmla="*/ 1130664 w 6158028"/>
                <a:gd name="connsiteY4" fmla="*/ 5714 h 2384659"/>
                <a:gd name="connsiteX0" fmla="*/ 1053026 w 6080390"/>
                <a:gd name="connsiteY0" fmla="*/ 5714 h 2384659"/>
                <a:gd name="connsiteX1" fmla="*/ 6080390 w 6080390"/>
                <a:gd name="connsiteY1" fmla="*/ 0 h 2384659"/>
                <a:gd name="connsiteX2" fmla="*/ 6055090 w 6080390"/>
                <a:gd name="connsiteY2" fmla="*/ 2381649 h 2384659"/>
                <a:gd name="connsiteX3" fmla="*/ 0 w 6080390"/>
                <a:gd name="connsiteY3" fmla="*/ 2384659 h 2384659"/>
                <a:gd name="connsiteX4" fmla="*/ 1053026 w 6080390"/>
                <a:gd name="connsiteY4" fmla="*/ 5714 h 2384659"/>
                <a:gd name="connsiteX0" fmla="*/ 923629 w 5950993"/>
                <a:gd name="connsiteY0" fmla="*/ 5714 h 2384659"/>
                <a:gd name="connsiteX1" fmla="*/ 5950993 w 5950993"/>
                <a:gd name="connsiteY1" fmla="*/ 0 h 2384659"/>
                <a:gd name="connsiteX2" fmla="*/ 5925693 w 5950993"/>
                <a:gd name="connsiteY2" fmla="*/ 2381649 h 2384659"/>
                <a:gd name="connsiteX3" fmla="*/ 0 w 5950993"/>
                <a:gd name="connsiteY3" fmla="*/ 2384659 h 2384659"/>
                <a:gd name="connsiteX4" fmla="*/ 923629 w 5950993"/>
                <a:gd name="connsiteY4" fmla="*/ 5714 h 2384659"/>
                <a:gd name="connsiteX0" fmla="*/ 871871 w 5899235"/>
                <a:gd name="connsiteY0" fmla="*/ 5714 h 2394543"/>
                <a:gd name="connsiteX1" fmla="*/ 5899235 w 5899235"/>
                <a:gd name="connsiteY1" fmla="*/ 0 h 2394543"/>
                <a:gd name="connsiteX2" fmla="*/ 5873935 w 5899235"/>
                <a:gd name="connsiteY2" fmla="*/ 2381649 h 2394543"/>
                <a:gd name="connsiteX3" fmla="*/ 0 w 5899235"/>
                <a:gd name="connsiteY3" fmla="*/ 2394543 h 2394543"/>
                <a:gd name="connsiteX4" fmla="*/ 871871 w 5899235"/>
                <a:gd name="connsiteY4" fmla="*/ 5714 h 2394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99235" h="2394543">
                  <a:moveTo>
                    <a:pt x="871871" y="5714"/>
                  </a:moveTo>
                  <a:lnTo>
                    <a:pt x="5899235" y="0"/>
                  </a:lnTo>
                  <a:lnTo>
                    <a:pt x="5873935" y="2381649"/>
                  </a:lnTo>
                  <a:lnTo>
                    <a:pt x="0" y="2394543"/>
                  </a:lnTo>
                  <a:lnTo>
                    <a:pt x="871871" y="57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1" name="Rectangle 8"/>
            <p:cNvSpPr/>
            <p:nvPr userDrawn="1"/>
          </p:nvSpPr>
          <p:spPr>
            <a:xfrm>
              <a:off x="-1" y="4339147"/>
              <a:ext cx="9259748" cy="2534138"/>
            </a:xfrm>
            <a:custGeom>
              <a:avLst/>
              <a:gdLst>
                <a:gd name="connsiteX0" fmla="*/ 0 w 12192000"/>
                <a:gd name="connsiteY0" fmla="*/ 0 h 2377440"/>
                <a:gd name="connsiteX1" fmla="*/ 12192000 w 12192000"/>
                <a:gd name="connsiteY1" fmla="*/ 0 h 2377440"/>
                <a:gd name="connsiteX2" fmla="*/ 12192000 w 12192000"/>
                <a:gd name="connsiteY2" fmla="*/ 2377440 h 2377440"/>
                <a:gd name="connsiteX3" fmla="*/ 0 w 12192000"/>
                <a:gd name="connsiteY3" fmla="*/ 2377440 h 2377440"/>
                <a:gd name="connsiteX4" fmla="*/ 0 w 12192000"/>
                <a:gd name="connsiteY4" fmla="*/ 0 h 2377440"/>
                <a:gd name="connsiteX0" fmla="*/ 0 w 12192000"/>
                <a:gd name="connsiteY0" fmla="*/ 0 h 2377440"/>
                <a:gd name="connsiteX1" fmla="*/ 12192000 w 12192000"/>
                <a:gd name="connsiteY1" fmla="*/ 0 h 2377440"/>
                <a:gd name="connsiteX2" fmla="*/ 10972800 w 12192000"/>
                <a:gd name="connsiteY2" fmla="*/ 2353056 h 2377440"/>
                <a:gd name="connsiteX3" fmla="*/ 0 w 12192000"/>
                <a:gd name="connsiteY3" fmla="*/ 2377440 h 2377440"/>
                <a:gd name="connsiteX4" fmla="*/ 0 w 12192000"/>
                <a:gd name="connsiteY4" fmla="*/ 0 h 2377440"/>
                <a:gd name="connsiteX0" fmla="*/ 0 w 12192000"/>
                <a:gd name="connsiteY0" fmla="*/ 0 h 2377440"/>
                <a:gd name="connsiteX1" fmla="*/ 12192000 w 12192000"/>
                <a:gd name="connsiteY1" fmla="*/ 0 h 2377440"/>
                <a:gd name="connsiteX2" fmla="*/ 10989388 w 12192000"/>
                <a:gd name="connsiteY2" fmla="*/ 2365248 h 2377440"/>
                <a:gd name="connsiteX3" fmla="*/ 0 w 12192000"/>
                <a:gd name="connsiteY3" fmla="*/ 2377440 h 2377440"/>
                <a:gd name="connsiteX4" fmla="*/ 0 w 12192000"/>
                <a:gd name="connsiteY4" fmla="*/ 0 h 2377440"/>
                <a:gd name="connsiteX0" fmla="*/ 0 w 12192000"/>
                <a:gd name="connsiteY0" fmla="*/ 0 h 2397146"/>
                <a:gd name="connsiteX1" fmla="*/ 12192000 w 12192000"/>
                <a:gd name="connsiteY1" fmla="*/ 0 h 2397146"/>
                <a:gd name="connsiteX2" fmla="*/ 10974922 w 12192000"/>
                <a:gd name="connsiteY2" fmla="*/ 2397146 h 2397146"/>
                <a:gd name="connsiteX3" fmla="*/ 0 w 12192000"/>
                <a:gd name="connsiteY3" fmla="*/ 2377440 h 2397146"/>
                <a:gd name="connsiteX4" fmla="*/ 0 w 12192000"/>
                <a:gd name="connsiteY4" fmla="*/ 0 h 2397146"/>
                <a:gd name="connsiteX0" fmla="*/ 0 w 12192000"/>
                <a:gd name="connsiteY0" fmla="*/ 0 h 2377440"/>
                <a:gd name="connsiteX1" fmla="*/ 12192000 w 12192000"/>
                <a:gd name="connsiteY1" fmla="*/ 0 h 2377440"/>
                <a:gd name="connsiteX2" fmla="*/ 10989389 w 12192000"/>
                <a:gd name="connsiteY2" fmla="*/ 2375881 h 2377440"/>
                <a:gd name="connsiteX3" fmla="*/ 0 w 12192000"/>
                <a:gd name="connsiteY3" fmla="*/ 2377440 h 2377440"/>
                <a:gd name="connsiteX4" fmla="*/ 0 w 12192000"/>
                <a:gd name="connsiteY4" fmla="*/ 0 h 2377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92000" h="2377440">
                  <a:moveTo>
                    <a:pt x="0" y="0"/>
                  </a:moveTo>
                  <a:lnTo>
                    <a:pt x="12192000" y="0"/>
                  </a:lnTo>
                  <a:lnTo>
                    <a:pt x="10989389" y="2375881"/>
                  </a:lnTo>
                  <a:lnTo>
                    <a:pt x="0" y="237744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59000">
                  <a:schemeClr val="accent1"/>
                </a:gs>
                <a:gs pos="75000">
                  <a:schemeClr val="accent1"/>
                </a:gs>
                <a:gs pos="15000">
                  <a:schemeClr val="accent2">
                    <a:alpha val="77000"/>
                  </a:schemeClr>
                </a:gs>
                <a:gs pos="35000">
                  <a:schemeClr val="accent2">
                    <a:alpha val="84000"/>
                  </a:schemeClr>
                </a:gs>
                <a:gs pos="0">
                  <a:schemeClr val="accent2">
                    <a:alpha val="66000"/>
                  </a:schemeClr>
                </a:gs>
              </a:gsLst>
              <a:lin ang="18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Cooking up Deployment Goodness with Chef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/>
              <a:t>Jerrel Blankenship	@</a:t>
            </a:r>
            <a:r>
              <a:rPr lang="en-US" dirty="0" err="1" smtClean="0"/>
              <a:t>TheJerrel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Stir Trek 2017</a:t>
            </a:r>
            <a:endParaRPr lang="en-US" dirty="0"/>
          </a:p>
        </p:txBody>
      </p:sp>
      <p:pic>
        <p:nvPicPr>
          <p:cNvPr id="20" name="Picture 19" descr="Lightwell_Vert_5C_RGB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85443" y="3572765"/>
            <a:ext cx="1920115" cy="2211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345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machine you are configuring</a:t>
            </a:r>
          </a:p>
          <a:p>
            <a:pPr lvl="1"/>
            <a:r>
              <a:rPr lang="en-US" dirty="0" smtClean="0"/>
              <a:t>Chef Client</a:t>
            </a:r>
          </a:p>
          <a:p>
            <a:r>
              <a:rPr lang="en-US" dirty="0" smtClean="0"/>
              <a:t>Pull system from Chef Server</a:t>
            </a:r>
          </a:p>
          <a:p>
            <a:pPr lvl="1"/>
            <a:r>
              <a:rPr lang="en-US" dirty="0" smtClean="0"/>
              <a:t>All work is ran on the node</a:t>
            </a:r>
          </a:p>
          <a:p>
            <a:pPr lvl="1"/>
            <a:r>
              <a:rPr lang="en-US" dirty="0" smtClean="0"/>
              <a:t>At the beginning of each execution, the node will communicate with the Chef Server to get the latest </a:t>
            </a:r>
            <a:r>
              <a:rPr lang="en-US" dirty="0" err="1" smtClean="0"/>
              <a:t>Runlist</a:t>
            </a:r>
            <a:endParaRPr lang="en-US" dirty="0" smtClean="0"/>
          </a:p>
          <a:p>
            <a:r>
              <a:rPr lang="en-US" dirty="0" smtClean="0"/>
              <a:t>“Bootstrap a Node”</a:t>
            </a:r>
          </a:p>
          <a:p>
            <a:pPr lvl="1"/>
            <a:r>
              <a:rPr lang="en-US" dirty="0" smtClean="0"/>
              <a:t>The way of linking a node to the chef server</a:t>
            </a:r>
          </a:p>
          <a:p>
            <a:pPr lvl="2"/>
            <a:r>
              <a:rPr lang="en-US" dirty="0" smtClean="0"/>
              <a:t>Installs the Chef tools onto the machine</a:t>
            </a:r>
          </a:p>
          <a:p>
            <a:pPr lvl="2"/>
            <a:r>
              <a:rPr lang="en-US" dirty="0" smtClean="0"/>
              <a:t>Gets the latest cookbooks from the Chef Server based on the run list</a:t>
            </a:r>
          </a:p>
          <a:p>
            <a:pPr lvl="2"/>
            <a:r>
              <a:rPr lang="en-US" dirty="0" smtClean="0"/>
              <a:t>Performs an initial chef-client run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Calibri Regular" charset="0"/>
                <a:cs typeface="Calibri Regular" charset="0"/>
              </a:rPr>
              <a:t>© 2017 Lightwell   •    </a:t>
            </a:r>
            <a:r>
              <a:rPr lang="en-US" dirty="0" err="1" smtClean="0">
                <a:solidFill>
                  <a:schemeClr val="bg1"/>
                </a:solidFill>
                <a:latin typeface="Calibri Regular" charset="0"/>
                <a:cs typeface="Calibri Regular" charset="0"/>
              </a:rPr>
              <a:t>www.Lightwellinc.com</a:t>
            </a:r>
            <a:endParaRPr lang="en-US" dirty="0" smtClean="0">
              <a:solidFill>
                <a:schemeClr val="bg1"/>
              </a:solidFill>
              <a:latin typeface="Calibri Regular" charset="0"/>
              <a:cs typeface="Calibri Regular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smtClean="0"/>
              <a:t>| </a:t>
            </a:r>
            <a:fld id="{0E8857E0-C5B4-D44A-9611-D06F05823C45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Chef Node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7768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Manages all cookbooks and recipes</a:t>
            </a:r>
          </a:p>
          <a:p>
            <a:pPr lvl="1"/>
            <a:r>
              <a:rPr lang="en-US" dirty="0" smtClean="0"/>
              <a:t>Repository of all Cookbooks</a:t>
            </a:r>
          </a:p>
          <a:p>
            <a:r>
              <a:rPr lang="en-US" dirty="0" smtClean="0"/>
              <a:t>Maintains list of all Chef Nodes it is managing</a:t>
            </a:r>
          </a:p>
          <a:p>
            <a:pPr lvl="1"/>
            <a:r>
              <a:rPr lang="en-US" dirty="0" smtClean="0"/>
              <a:t>Maintains what recipes and cookbooks are ran on which Chef Node.</a:t>
            </a:r>
          </a:p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Calibri Regular" charset="0"/>
                <a:cs typeface="Calibri Regular" charset="0"/>
              </a:rPr>
              <a:t>© 2017 Lightwell   •    </a:t>
            </a:r>
            <a:r>
              <a:rPr lang="en-US" dirty="0" err="1" smtClean="0">
                <a:solidFill>
                  <a:schemeClr val="bg1"/>
                </a:solidFill>
                <a:latin typeface="Calibri Regular" charset="0"/>
                <a:cs typeface="Calibri Regular" charset="0"/>
              </a:rPr>
              <a:t>www.Lightwellinc.com</a:t>
            </a:r>
            <a:endParaRPr lang="en-US" dirty="0" smtClean="0">
              <a:solidFill>
                <a:schemeClr val="bg1"/>
              </a:solidFill>
              <a:latin typeface="Calibri Regular" charset="0"/>
              <a:cs typeface="Calibri Regular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smtClean="0"/>
              <a:t>| </a:t>
            </a:r>
            <a:fld id="{0E8857E0-C5B4-D44A-9611-D06F05823C45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Chef Server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0435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TDD for your Chef code</a:t>
            </a:r>
          </a:p>
          <a:p>
            <a:pPr lvl="1"/>
            <a:r>
              <a:rPr lang="en-US" dirty="0" smtClean="0"/>
              <a:t>Runs code in an isolated environment</a:t>
            </a:r>
          </a:p>
          <a:p>
            <a:pPr lvl="2"/>
            <a:r>
              <a:rPr lang="en-US" dirty="0" smtClean="0"/>
              <a:t>Environment Temporary (Cloud, VM, etc.)</a:t>
            </a:r>
          </a:p>
          <a:p>
            <a:pPr lvl="1"/>
            <a:r>
              <a:rPr lang="en-US" dirty="0" smtClean="0"/>
              <a:t>Common to use Vagrant with </a:t>
            </a:r>
            <a:r>
              <a:rPr lang="en-US" dirty="0" err="1" smtClean="0"/>
              <a:t>VirtualBox</a:t>
            </a:r>
            <a:endParaRPr lang="en-US" dirty="0" smtClean="0"/>
          </a:p>
          <a:p>
            <a:r>
              <a:rPr lang="en-US" dirty="0" smtClean="0"/>
              <a:t>Typical test development process</a:t>
            </a:r>
          </a:p>
          <a:p>
            <a:pPr lvl="1"/>
            <a:r>
              <a:rPr lang="en-US" dirty="0" smtClean="0"/>
              <a:t>Write your code</a:t>
            </a:r>
          </a:p>
          <a:p>
            <a:pPr lvl="1"/>
            <a:r>
              <a:rPr lang="en-US" dirty="0" smtClean="0"/>
              <a:t>Verify code in test environment via Test Kitchen</a:t>
            </a:r>
          </a:p>
          <a:p>
            <a:pPr lvl="1"/>
            <a:r>
              <a:rPr lang="en-US" dirty="0" smtClean="0"/>
              <a:t>Upload code to Chef Server</a:t>
            </a:r>
          </a:p>
          <a:p>
            <a:pPr lvl="1"/>
            <a:r>
              <a:rPr lang="en-US" dirty="0" smtClean="0"/>
              <a:t>Node pulls it down on next chef-client run</a:t>
            </a:r>
          </a:p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Calibri Regular" charset="0"/>
                <a:cs typeface="Calibri Regular" charset="0"/>
              </a:rPr>
              <a:t>© 2017 Lightwell   •    </a:t>
            </a:r>
            <a:r>
              <a:rPr lang="en-US" dirty="0" err="1" smtClean="0">
                <a:solidFill>
                  <a:schemeClr val="bg1"/>
                </a:solidFill>
                <a:latin typeface="Calibri Regular" charset="0"/>
                <a:cs typeface="Calibri Regular" charset="0"/>
              </a:rPr>
              <a:t>www.Lightwellinc.com</a:t>
            </a:r>
            <a:endParaRPr lang="en-US" dirty="0" smtClean="0">
              <a:solidFill>
                <a:schemeClr val="bg1"/>
              </a:solidFill>
              <a:latin typeface="Calibri Regular" charset="0"/>
              <a:cs typeface="Calibri Regular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smtClean="0"/>
              <a:t>| </a:t>
            </a:r>
            <a:fld id="{0E8857E0-C5B4-D44A-9611-D06F05823C45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Test Kitchen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326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599" y="1524000"/>
            <a:ext cx="10968319" cy="4652963"/>
          </a:xfrm>
        </p:spPr>
        <p:txBody>
          <a:bodyPr/>
          <a:lstStyle/>
          <a:p>
            <a:r>
              <a:rPr lang="en-US" sz="1600" dirty="0"/>
              <a:t>Task with implementing Chef on a Legacy Enterprise </a:t>
            </a:r>
            <a:r>
              <a:rPr lang="en-US" sz="1600" dirty="0" smtClean="0"/>
              <a:t>Application</a:t>
            </a:r>
          </a:p>
          <a:p>
            <a:pPr lvl="1"/>
            <a:r>
              <a:rPr lang="en-US" sz="1600" dirty="0" smtClean="0"/>
              <a:t>Medical Eligibility Application</a:t>
            </a:r>
          </a:p>
          <a:p>
            <a:pPr lvl="2"/>
            <a:r>
              <a:rPr lang="en-US" sz="1600" dirty="0"/>
              <a:t>Web Application (ASP.NET</a:t>
            </a:r>
            <a:r>
              <a:rPr lang="en-US" sz="1600" dirty="0" smtClean="0"/>
              <a:t>)</a:t>
            </a:r>
          </a:p>
          <a:p>
            <a:pPr lvl="2"/>
            <a:r>
              <a:rPr lang="en-US" sz="1600" dirty="0"/>
              <a:t>Windows </a:t>
            </a:r>
            <a:r>
              <a:rPr lang="en-US" sz="1600" dirty="0" smtClean="0"/>
              <a:t>Services</a:t>
            </a:r>
          </a:p>
          <a:p>
            <a:pPr lvl="3"/>
            <a:r>
              <a:rPr lang="en-US" sz="1600" dirty="0"/>
              <a:t>Including Third Party application Mass </a:t>
            </a:r>
            <a:r>
              <a:rPr lang="en-US" sz="1600" dirty="0" smtClean="0"/>
              <a:t>Transit</a:t>
            </a:r>
          </a:p>
          <a:p>
            <a:pPr lvl="2"/>
            <a:r>
              <a:rPr lang="en-US" sz="1600" dirty="0"/>
              <a:t>Database (MS SQL Server</a:t>
            </a:r>
            <a:r>
              <a:rPr lang="en-US" sz="1600" dirty="0" smtClean="0"/>
              <a:t>)</a:t>
            </a:r>
          </a:p>
          <a:p>
            <a:r>
              <a:rPr lang="en-US" sz="1600" dirty="0"/>
              <a:t>All deployment was done </a:t>
            </a:r>
            <a:r>
              <a:rPr lang="en-US" sz="1600" dirty="0" smtClean="0"/>
              <a:t>manual</a:t>
            </a:r>
          </a:p>
          <a:p>
            <a:pPr lvl="1"/>
            <a:r>
              <a:rPr lang="en-US" sz="1600" dirty="0"/>
              <a:t>Minor items automated via </a:t>
            </a:r>
            <a:r>
              <a:rPr lang="en-US" sz="1600" dirty="0" err="1"/>
              <a:t>NAnt</a:t>
            </a:r>
            <a:r>
              <a:rPr lang="en-US" sz="1600" dirty="0"/>
              <a:t> </a:t>
            </a:r>
            <a:r>
              <a:rPr lang="en-US" sz="1600" dirty="0" smtClean="0"/>
              <a:t>scripts</a:t>
            </a:r>
          </a:p>
          <a:p>
            <a:r>
              <a:rPr lang="en-US" sz="1600" dirty="0"/>
              <a:t>Multiple </a:t>
            </a:r>
            <a:r>
              <a:rPr lang="en-US" sz="1600" dirty="0" smtClean="0"/>
              <a:t>Deployments</a:t>
            </a:r>
          </a:p>
          <a:p>
            <a:pPr lvl="1"/>
            <a:r>
              <a:rPr lang="en-US" sz="1600" dirty="0"/>
              <a:t>Dev Environment </a:t>
            </a:r>
            <a:r>
              <a:rPr lang="mr-IN" sz="1600" dirty="0" smtClean="0"/>
              <a:t>–</a:t>
            </a:r>
            <a:r>
              <a:rPr lang="en-US" sz="1600" dirty="0" smtClean="0"/>
              <a:t>Team</a:t>
            </a:r>
          </a:p>
          <a:p>
            <a:pPr lvl="1"/>
            <a:r>
              <a:rPr lang="en-US" sz="1600" dirty="0" smtClean="0"/>
              <a:t>Dev </a:t>
            </a:r>
            <a:r>
              <a:rPr lang="en-US" sz="1600" dirty="0"/>
              <a:t>Environment - Multiple </a:t>
            </a:r>
            <a:r>
              <a:rPr lang="en-US" sz="1600" dirty="0" smtClean="0"/>
              <a:t>Teams</a:t>
            </a:r>
          </a:p>
          <a:p>
            <a:pPr lvl="1"/>
            <a:r>
              <a:rPr lang="en-US" sz="1600" dirty="0" smtClean="0"/>
              <a:t>QA/Mock Environment</a:t>
            </a:r>
          </a:p>
          <a:p>
            <a:pPr lvl="1"/>
            <a:r>
              <a:rPr lang="en-US" sz="1600" dirty="0" smtClean="0"/>
              <a:t>Production </a:t>
            </a:r>
            <a:r>
              <a:rPr lang="en-US" sz="1600" dirty="0"/>
              <a:t>Environment</a:t>
            </a:r>
            <a:endParaRPr lang="en-US" sz="160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Calibri Regular" charset="0"/>
                <a:cs typeface="Calibri Regular" charset="0"/>
              </a:rPr>
              <a:t>© 2017 Lightwell   •    </a:t>
            </a:r>
            <a:r>
              <a:rPr lang="en-US" dirty="0" err="1" smtClean="0">
                <a:solidFill>
                  <a:schemeClr val="bg1"/>
                </a:solidFill>
                <a:latin typeface="Calibri Regular" charset="0"/>
                <a:cs typeface="Calibri Regular" charset="0"/>
              </a:rPr>
              <a:t>www.Lightwellinc.com</a:t>
            </a:r>
            <a:endParaRPr lang="en-US" dirty="0" smtClean="0">
              <a:solidFill>
                <a:schemeClr val="bg1"/>
              </a:solidFill>
              <a:latin typeface="Calibri Regular" charset="0"/>
              <a:cs typeface="Calibri Regular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smtClean="0"/>
              <a:t>| </a:t>
            </a:r>
            <a:fld id="{0E8857E0-C5B4-D44A-9611-D06F05823C45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Real World Chef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6668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smtClean="0"/>
              <a:t>| </a:t>
            </a:r>
            <a:fld id="{0E8857E0-C5B4-D44A-9611-D06F05823C45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>
                <a:solidFill>
                  <a:schemeClr val="bg1"/>
                </a:solidFill>
                <a:latin typeface="Calibri Regular" charset="0"/>
                <a:cs typeface="Calibri Regular" charset="0"/>
              </a:rPr>
              <a:t>© 2017 Lightwell   •    www.Lightwellinc.com</a:t>
            </a:r>
            <a:endParaRPr lang="en-US" dirty="0" smtClean="0">
              <a:solidFill>
                <a:schemeClr val="bg1"/>
              </a:solidFill>
              <a:latin typeface="Calibri Regular" charset="0"/>
              <a:cs typeface="Calibri Regular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069432" y="2709297"/>
            <a:ext cx="77162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/>
              <a:t>Example Time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607746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Consistently/Reliability</a:t>
            </a:r>
          </a:p>
          <a:p>
            <a:pPr lvl="1"/>
            <a:r>
              <a:rPr lang="en-US" dirty="0" smtClean="0"/>
              <a:t>You will be able to deploy your application the exact same way each and every time across all environments</a:t>
            </a:r>
          </a:p>
          <a:p>
            <a:pPr lvl="1"/>
            <a:r>
              <a:rPr lang="en-US" dirty="0" smtClean="0"/>
              <a:t>This saves Development, QA, and Operations time and money.</a:t>
            </a:r>
          </a:p>
          <a:p>
            <a:r>
              <a:rPr lang="en-US" dirty="0" smtClean="0"/>
              <a:t>Maintainability</a:t>
            </a:r>
          </a:p>
          <a:p>
            <a:pPr lvl="1"/>
            <a:r>
              <a:rPr lang="en-US" dirty="0" smtClean="0"/>
              <a:t>With the infrastructure and deployment process in code, you will be able to version it and store in your Source Control System of choice.</a:t>
            </a:r>
          </a:p>
          <a:p>
            <a:pPr lvl="1"/>
            <a:r>
              <a:rPr lang="en-US" dirty="0" smtClean="0"/>
              <a:t>Developers are able to conduct code reviews of the code.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Calibri Regular" charset="0"/>
                <a:cs typeface="Calibri Regular" charset="0"/>
              </a:rPr>
              <a:t>© 2017 Lightwell   •    </a:t>
            </a:r>
            <a:r>
              <a:rPr lang="en-US" dirty="0" err="1" smtClean="0">
                <a:solidFill>
                  <a:schemeClr val="bg1"/>
                </a:solidFill>
                <a:latin typeface="Calibri Regular" charset="0"/>
                <a:cs typeface="Calibri Regular" charset="0"/>
              </a:rPr>
              <a:t>www.Lightwellinc.com</a:t>
            </a:r>
            <a:endParaRPr lang="en-US" dirty="0" smtClean="0">
              <a:solidFill>
                <a:schemeClr val="bg1"/>
              </a:solidFill>
              <a:latin typeface="Calibri Regular" charset="0"/>
              <a:cs typeface="Calibri Regular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smtClean="0"/>
              <a:t>| </a:t>
            </a:r>
            <a:fld id="{0E8857E0-C5B4-D44A-9611-D06F05823C45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Why Would I Want to Use Chef?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6175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| </a:t>
            </a:r>
            <a:fld id="{0E8857E0-C5B4-D44A-9611-D06F05823C45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www.vagrantup.com/downloads.html</a:t>
            </a:r>
            <a:endParaRPr lang="en-US" dirty="0" smtClean="0"/>
          </a:p>
          <a:p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www.virtualbox.org/wiki/Downloads</a:t>
            </a:r>
            <a:endParaRPr lang="en-US" dirty="0" smtClean="0"/>
          </a:p>
          <a:p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www.packer.io/downloads.html</a:t>
            </a:r>
            <a:endParaRPr lang="en-US" dirty="0" smtClean="0"/>
          </a:p>
          <a:p>
            <a:r>
              <a:rPr lang="en-US" dirty="0">
                <a:hlinkClick r:id="rId5"/>
              </a:rPr>
              <a:t>https</a:t>
            </a:r>
            <a:r>
              <a:rPr lang="en-US" dirty="0" smtClean="0">
                <a:hlinkClick r:id="rId5"/>
              </a:rPr>
              <a:t>://learn.chef.io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Calibri Regular" charset="0"/>
                <a:cs typeface="Calibri Regular" charset="0"/>
              </a:rPr>
              <a:t>© 2017 Lightwell   •    </a:t>
            </a:r>
            <a:r>
              <a:rPr lang="en-US" dirty="0" err="1" smtClean="0">
                <a:solidFill>
                  <a:schemeClr val="bg1"/>
                </a:solidFill>
                <a:latin typeface="Calibri Regular" charset="0"/>
                <a:cs typeface="Calibri Regular" charset="0"/>
              </a:rPr>
              <a:t>www.Lightwellinc.com</a:t>
            </a:r>
            <a:endParaRPr lang="en-US" dirty="0" smtClean="0">
              <a:solidFill>
                <a:schemeClr val="bg1"/>
              </a:solidFill>
              <a:latin typeface="Calibri Regular" charset="0"/>
              <a:cs typeface="Calibri 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0359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smtClean="0"/>
              <a:t>| </a:t>
            </a:r>
            <a:fld id="{0E8857E0-C5B4-D44A-9611-D06F05823C45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 Am I?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Calibri Regular" charset="0"/>
                <a:cs typeface="Calibri Regular" charset="0"/>
              </a:rPr>
              <a:t>© 2017 Lightwell   •    </a:t>
            </a:r>
            <a:r>
              <a:rPr lang="en-US" dirty="0" err="1" smtClean="0">
                <a:solidFill>
                  <a:schemeClr val="bg1"/>
                </a:solidFill>
                <a:latin typeface="Calibri Regular" charset="0"/>
                <a:cs typeface="Calibri Regular" charset="0"/>
              </a:rPr>
              <a:t>www.Lightwellinc.com</a:t>
            </a:r>
            <a:endParaRPr lang="en-US" dirty="0" smtClean="0">
              <a:solidFill>
                <a:schemeClr val="bg1"/>
              </a:solidFill>
              <a:latin typeface="Calibri Regular" charset="0"/>
              <a:cs typeface="Calibri Regular" charset="0"/>
            </a:endParaRPr>
          </a:p>
        </p:txBody>
      </p:sp>
      <p:pic>
        <p:nvPicPr>
          <p:cNvPr id="10" name="Picture Placeholder 9"/>
          <p:cNvPicPr>
            <a:picLocks noGrp="1" noChangeAspect="1"/>
          </p:cNvPicPr>
          <p:nvPr>
            <p:ph type="pic" sz="quarter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>
            <a:fillRect/>
          </a:stretch>
        </p:blipFill>
        <p:spPr>
          <a:xfrm>
            <a:off x="0" y="952500"/>
            <a:ext cx="12192000" cy="5419725"/>
          </a:xfrm>
          <a:prstGeom prst="rect">
            <a:avLst/>
          </a:prstGeom>
        </p:spPr>
      </p:pic>
      <p:sp>
        <p:nvSpPr>
          <p:cNvPr id="6" name="Text Placeholder 5"/>
          <p:cNvSpPr>
            <a:spLocks noGrp="1"/>
          </p:cNvSpPr>
          <p:nvPr>
            <p:ph type="body" sz="quarter" idx="4294967295"/>
          </p:nvPr>
        </p:nvSpPr>
        <p:spPr>
          <a:xfrm>
            <a:off x="609599" y="1395663"/>
            <a:ext cx="7331243" cy="4705100"/>
          </a:xfrm>
          <a:prstGeom prst="rect">
            <a:avLst/>
          </a:prstGeom>
        </p:spPr>
        <p:txBody>
          <a:bodyPr anchor="t" anchorCtr="0">
            <a:normAutofit/>
          </a:bodyPr>
          <a:lstStyle/>
          <a:p>
            <a:pPr marL="228600" indent="-228600">
              <a:lnSpc>
                <a:spcPct val="110000"/>
              </a:lnSpc>
              <a:spcBef>
                <a:spcPts val="480"/>
              </a:spcBef>
              <a:spcAft>
                <a:spcPts val="600"/>
              </a:spcAft>
              <a:buClr>
                <a:schemeClr val="bg1"/>
              </a:buClr>
            </a:pPr>
            <a:r>
              <a:rPr lang="en-US" sz="2000" dirty="0" smtClean="0">
                <a:solidFill>
                  <a:schemeClr val="bg1"/>
                </a:solidFill>
              </a:rPr>
              <a:t>Senior Software Developer at Lightwell LLC in Dublin, OH</a:t>
            </a:r>
          </a:p>
          <a:p>
            <a:pPr marL="228600" indent="-228600">
              <a:lnSpc>
                <a:spcPct val="110000"/>
              </a:lnSpc>
              <a:spcBef>
                <a:spcPts val="480"/>
              </a:spcBef>
              <a:spcAft>
                <a:spcPts val="600"/>
              </a:spcAft>
              <a:buClr>
                <a:schemeClr val="bg1"/>
              </a:buClr>
            </a:pPr>
            <a:r>
              <a:rPr lang="en-US" sz="2000" dirty="0" smtClean="0">
                <a:solidFill>
                  <a:schemeClr val="bg1"/>
                </a:solidFill>
              </a:rPr>
              <a:t>Author “Pro Agile .NET Development with Scrum”</a:t>
            </a:r>
          </a:p>
          <a:p>
            <a:pPr marL="228600" indent="-228600">
              <a:lnSpc>
                <a:spcPct val="110000"/>
              </a:lnSpc>
              <a:spcBef>
                <a:spcPts val="480"/>
              </a:spcBef>
              <a:spcAft>
                <a:spcPts val="600"/>
              </a:spcAft>
              <a:buClr>
                <a:schemeClr val="bg1"/>
              </a:buClr>
            </a:pPr>
            <a:r>
              <a:rPr lang="en-US" sz="2000" dirty="0" smtClean="0">
                <a:solidFill>
                  <a:schemeClr val="bg1"/>
                </a:solidFill>
              </a:rPr>
              <a:t>Lead Chef Implementation Project at Relay Health</a:t>
            </a:r>
            <a:endParaRPr lang="en-US" sz="2000" dirty="0" smtClean="0">
              <a:solidFill>
                <a:schemeClr val="bg1"/>
              </a:solidFill>
            </a:endParaRPr>
          </a:p>
          <a:p>
            <a:pPr marL="228600" indent="-228600">
              <a:lnSpc>
                <a:spcPct val="110000"/>
              </a:lnSpc>
              <a:spcBef>
                <a:spcPts val="480"/>
              </a:spcBef>
              <a:spcAft>
                <a:spcPts val="600"/>
              </a:spcAft>
              <a:buClr>
                <a:schemeClr val="bg1"/>
              </a:buClr>
            </a:pPr>
            <a:endParaRPr lang="en-US" sz="20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8848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/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1788594" y="2284413"/>
            <a:ext cx="2823612" cy="3522662"/>
          </a:xfrm>
          <a:prstGeom prst="rect">
            <a:avLst/>
          </a:prstGeom>
        </p:spPr>
      </p:pic>
      <p:pic>
        <p:nvPicPr>
          <p:cNvPr id="10" name="Content Placeholder 9"/>
          <p:cNvPicPr>
            <a:picLocks noGrp="1" noChangeAspect="1"/>
          </p:cNvPicPr>
          <p:nvPr>
            <p:ph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5906" y="2278063"/>
            <a:ext cx="2406637" cy="3513137"/>
          </a:xfrm>
        </p:spPr>
      </p:pic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en-US" smtClean="0"/>
              <a:t>| </a:t>
            </a:r>
            <a:fld id="{0E8857E0-C5B4-D44A-9611-D06F05823C45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Chef?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Calibri Regular" charset="0"/>
                <a:cs typeface="Calibri Regular" charset="0"/>
              </a:rPr>
              <a:t>© 2017 Lightwell   •    </a:t>
            </a:r>
            <a:r>
              <a:rPr lang="en-US" dirty="0" err="1" smtClean="0">
                <a:solidFill>
                  <a:schemeClr val="bg1"/>
                </a:solidFill>
                <a:latin typeface="Calibri Regular" charset="0"/>
                <a:cs typeface="Calibri Regular" charset="0"/>
              </a:rPr>
              <a:t>www.Lightwellinc.com</a:t>
            </a:r>
            <a:endParaRPr lang="en-US" dirty="0" smtClean="0">
              <a:solidFill>
                <a:schemeClr val="bg1"/>
              </a:solidFill>
              <a:latin typeface="Calibri Regular" charset="0"/>
              <a:cs typeface="Calibri 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9248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 These Cookbooks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Not These </a:t>
            </a:r>
            <a:r>
              <a:rPr lang="en-US" dirty="0" err="1" smtClean="0"/>
              <a:t>Receipes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en-US" smtClean="0"/>
              <a:t>| </a:t>
            </a:r>
            <a:fld id="{0E8857E0-C5B4-D44A-9611-D06F05823C45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Chef?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Calibri Regular" charset="0"/>
                <a:cs typeface="Calibri Regular" charset="0"/>
              </a:rPr>
              <a:t>© 2017 Lightwell   •    </a:t>
            </a:r>
            <a:r>
              <a:rPr lang="en-US" dirty="0" err="1" smtClean="0">
                <a:solidFill>
                  <a:schemeClr val="bg1"/>
                </a:solidFill>
                <a:latin typeface="Calibri Regular" charset="0"/>
                <a:cs typeface="Calibri Regular" charset="0"/>
              </a:rPr>
              <a:t>www.Lightwellinc.com</a:t>
            </a:r>
            <a:endParaRPr lang="en-US" dirty="0" smtClean="0">
              <a:solidFill>
                <a:schemeClr val="bg1"/>
              </a:solidFill>
              <a:latin typeface="Calibri Regular" charset="0"/>
              <a:cs typeface="Calibri Regular" charset="0"/>
            </a:endParaRPr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sz="quarter" idx="14"/>
          </p:nvPr>
        </p:nvPicPr>
        <p:blipFill>
          <a:blip r:embed="rId3"/>
          <a:stretch>
            <a:fillRect/>
          </a:stretch>
        </p:blipFill>
        <p:spPr>
          <a:xfrm>
            <a:off x="1958036" y="2516120"/>
            <a:ext cx="2484726" cy="3036887"/>
          </a:xfrm>
          <a:prstGeom prst="rect">
            <a:avLst/>
          </a:prstGeom>
        </p:spPr>
      </p:pic>
      <p:pic>
        <p:nvPicPr>
          <p:cNvPr id="12" name="Content Placeholder 11"/>
          <p:cNvPicPr>
            <a:picLocks noGrp="1" noChangeAspect="1"/>
          </p:cNvPicPr>
          <p:nvPr>
            <p:ph sz="quarter" idx="15"/>
          </p:nvPr>
        </p:nvPicPr>
        <p:blipFill>
          <a:blip r:embed="rId4"/>
          <a:stretch>
            <a:fillRect/>
          </a:stretch>
        </p:blipFill>
        <p:spPr>
          <a:xfrm>
            <a:off x="7141372" y="2586103"/>
            <a:ext cx="3395656" cy="2896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21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Resource</a:t>
            </a:r>
            <a:r>
              <a:rPr lang="en-US" dirty="0" smtClean="0"/>
              <a:t> :: One part of the system</a:t>
            </a:r>
          </a:p>
          <a:p>
            <a:r>
              <a:rPr lang="en-US" b="1" dirty="0" smtClean="0"/>
              <a:t>Recipe</a:t>
            </a:r>
            <a:r>
              <a:rPr lang="en-US" dirty="0" smtClean="0"/>
              <a:t> :: Code file that groups related resources</a:t>
            </a:r>
          </a:p>
          <a:p>
            <a:r>
              <a:rPr lang="en-US" b="1" dirty="0" smtClean="0"/>
              <a:t>Cookbook </a:t>
            </a:r>
            <a:r>
              <a:rPr lang="en-US" dirty="0" smtClean="0"/>
              <a:t>::</a:t>
            </a:r>
            <a:r>
              <a:rPr lang="en-US" b="1" dirty="0" smtClean="0"/>
              <a:t> </a:t>
            </a:r>
            <a:r>
              <a:rPr lang="en-US" dirty="0" smtClean="0"/>
              <a:t>A storage of a collection of recipes, attributes, metadata, templates, files, etc.</a:t>
            </a:r>
          </a:p>
          <a:p>
            <a:r>
              <a:rPr lang="en-US" b="1" dirty="0" smtClean="0"/>
              <a:t>Role</a:t>
            </a:r>
            <a:r>
              <a:rPr lang="en-US" dirty="0" smtClean="0"/>
              <a:t> :: A way of classifying different types of services in the infrastructure</a:t>
            </a:r>
          </a:p>
          <a:p>
            <a:r>
              <a:rPr lang="en-US" b="1" dirty="0" smtClean="0"/>
              <a:t>Environment</a:t>
            </a:r>
            <a:r>
              <a:rPr lang="en-US" dirty="0" smtClean="0"/>
              <a:t> :: Logical grouping of nodes</a:t>
            </a:r>
          </a:p>
          <a:p>
            <a:r>
              <a:rPr lang="en-US" b="1" dirty="0" smtClean="0"/>
              <a:t>Run List </a:t>
            </a:r>
            <a:r>
              <a:rPr lang="en-US" dirty="0" smtClean="0"/>
              <a:t>:: An ordered list of recipes and/or roles that are applied to a Chef node in the order specified</a:t>
            </a:r>
          </a:p>
          <a:p>
            <a:r>
              <a:rPr lang="en-US" b="1" dirty="0" smtClean="0"/>
              <a:t>Node</a:t>
            </a:r>
            <a:r>
              <a:rPr lang="en-US" dirty="0" smtClean="0"/>
              <a:t> :: The machine that is being managed by Chef</a:t>
            </a:r>
          </a:p>
          <a:p>
            <a:r>
              <a:rPr lang="en-US" b="1" dirty="0" smtClean="0"/>
              <a:t>Chef-Client </a:t>
            </a:r>
            <a:r>
              <a:rPr lang="en-US" dirty="0" smtClean="0"/>
              <a:t>:: The program that executes a run list and sets the system in the desired state locally on a node</a:t>
            </a:r>
          </a:p>
          <a:p>
            <a:r>
              <a:rPr lang="en-US" b="1" dirty="0"/>
              <a:t>Knife</a:t>
            </a:r>
            <a:r>
              <a:rPr lang="en-US" dirty="0"/>
              <a:t> </a:t>
            </a:r>
            <a:r>
              <a:rPr lang="en-US" dirty="0" smtClean="0"/>
              <a:t>:: Command line tools, part of the </a:t>
            </a:r>
            <a:r>
              <a:rPr lang="en-US" dirty="0" err="1"/>
              <a:t>C</a:t>
            </a:r>
            <a:r>
              <a:rPr lang="en-US" dirty="0" err="1" smtClean="0"/>
              <a:t>hefDK</a:t>
            </a:r>
            <a:r>
              <a:rPr lang="en-US" dirty="0" smtClean="0"/>
              <a:t> that allows </a:t>
            </a:r>
            <a:r>
              <a:rPr lang="en-US" dirty="0"/>
              <a:t>you to </a:t>
            </a:r>
            <a:r>
              <a:rPr lang="en-US" dirty="0" smtClean="0"/>
              <a:t>communicate between the different areas</a:t>
            </a:r>
          </a:p>
          <a:p>
            <a:r>
              <a:rPr lang="en-US" b="1" dirty="0" smtClean="0"/>
              <a:t>Idempotent </a:t>
            </a:r>
            <a:r>
              <a:rPr lang="en-US" dirty="0" smtClean="0"/>
              <a:t>:: Computer Science &amp; Mathematics concept where by executing the same code repeatedly will not change the result beyond the initial execution.</a:t>
            </a:r>
            <a:endParaRPr lang="en-US" b="1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Calibri Regular" charset="0"/>
                <a:cs typeface="Calibri Regular" charset="0"/>
              </a:rPr>
              <a:t>© 2017 Lightwell   •    </a:t>
            </a:r>
            <a:r>
              <a:rPr lang="en-US" dirty="0" err="1" smtClean="0">
                <a:solidFill>
                  <a:schemeClr val="bg1"/>
                </a:solidFill>
                <a:latin typeface="Calibri Regular" charset="0"/>
                <a:cs typeface="Calibri Regular" charset="0"/>
              </a:rPr>
              <a:t>www.Lightwellinc.com</a:t>
            </a:r>
            <a:endParaRPr lang="en-US" dirty="0" smtClean="0">
              <a:solidFill>
                <a:schemeClr val="bg1"/>
              </a:solidFill>
              <a:latin typeface="Calibri Regular" charset="0"/>
              <a:cs typeface="Calibri Regular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smtClean="0"/>
              <a:t>| </a:t>
            </a:r>
            <a:fld id="{0E8857E0-C5B4-D44A-9611-D06F05823C45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Terminology to Help us Along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039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Automation platform that configures and manages the infrastructure and deployment of an application</a:t>
            </a:r>
          </a:p>
          <a:p>
            <a:pPr lvl="1"/>
            <a:r>
              <a:rPr lang="en-US" dirty="0" smtClean="0"/>
              <a:t>Used to build a continual deployment pipeline</a:t>
            </a:r>
          </a:p>
          <a:p>
            <a:pPr lvl="1"/>
            <a:r>
              <a:rPr lang="en-US" dirty="0" smtClean="0"/>
              <a:t>Works with Linux, </a:t>
            </a:r>
            <a:r>
              <a:rPr lang="en-US" dirty="0" err="1" smtClean="0"/>
              <a:t>MacOS</a:t>
            </a:r>
            <a:r>
              <a:rPr lang="en-US" dirty="0" smtClean="0"/>
              <a:t>, and Windows</a:t>
            </a:r>
          </a:p>
          <a:p>
            <a:r>
              <a:rPr lang="en-US" dirty="0" smtClean="0"/>
              <a:t>Your infrastructure represented as code</a:t>
            </a:r>
          </a:p>
          <a:p>
            <a:pPr lvl="1"/>
            <a:r>
              <a:rPr lang="en-US" dirty="0" smtClean="0"/>
              <a:t>Code is written in Ruby</a:t>
            </a:r>
          </a:p>
          <a:p>
            <a:pPr lvl="1"/>
            <a:r>
              <a:rPr lang="en-US" dirty="0" smtClean="0"/>
              <a:t>Can be stored in source control</a:t>
            </a:r>
          </a:p>
          <a:p>
            <a:pPr lvl="1"/>
            <a:r>
              <a:rPr lang="en-US" dirty="0" smtClean="0"/>
              <a:t>Can be tested</a:t>
            </a:r>
          </a:p>
          <a:p>
            <a:r>
              <a:rPr lang="en-US" dirty="0" smtClean="0"/>
              <a:t>Platform agnostic</a:t>
            </a:r>
          </a:p>
          <a:p>
            <a:pPr lvl="1"/>
            <a:r>
              <a:rPr lang="en-US" dirty="0" smtClean="0"/>
              <a:t>Write code once, Chef decides how to implement it on each platform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Calibri Regular" charset="0"/>
                <a:cs typeface="Calibri Regular" charset="0"/>
              </a:rPr>
              <a:t>© 2017 Lightwell   •    </a:t>
            </a:r>
            <a:r>
              <a:rPr lang="en-US" dirty="0" err="1" smtClean="0">
                <a:solidFill>
                  <a:schemeClr val="bg1"/>
                </a:solidFill>
                <a:latin typeface="Calibri Regular" charset="0"/>
                <a:cs typeface="Calibri Regular" charset="0"/>
              </a:rPr>
              <a:t>www.Lightwellinc.com</a:t>
            </a:r>
            <a:endParaRPr lang="en-US" dirty="0" smtClean="0">
              <a:solidFill>
                <a:schemeClr val="bg1"/>
              </a:solidFill>
              <a:latin typeface="Calibri Regular" charset="0"/>
              <a:cs typeface="Calibri Regular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smtClean="0"/>
              <a:t>| </a:t>
            </a:r>
            <a:fld id="{0E8857E0-C5B4-D44A-9611-D06F05823C45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281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Chef maintains the state of each node.</a:t>
            </a:r>
          </a:p>
          <a:p>
            <a:pPr lvl="1"/>
            <a:r>
              <a:rPr lang="en-US" dirty="0" smtClean="0"/>
              <a:t>Cookbooks and recipes define the state that the node should be in</a:t>
            </a:r>
          </a:p>
          <a:p>
            <a:pPr lvl="1"/>
            <a:r>
              <a:rPr lang="en-US" dirty="0" smtClean="0"/>
              <a:t>Each Chef run strives to maintain the state defined.</a:t>
            </a:r>
          </a:p>
          <a:p>
            <a:pPr lvl="2"/>
            <a:r>
              <a:rPr lang="en-US" dirty="0" smtClean="0"/>
              <a:t>Idempotent</a:t>
            </a:r>
          </a:p>
          <a:p>
            <a:pPr lvl="3"/>
            <a:r>
              <a:rPr lang="en-US" dirty="0" smtClean="0"/>
              <a:t>Chef will only execute the resource when the system is not in the correct state.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Calibri Regular" charset="0"/>
                <a:cs typeface="Calibri Regular" charset="0"/>
              </a:rPr>
              <a:t>© 2017 Lightwell   •    </a:t>
            </a:r>
            <a:r>
              <a:rPr lang="en-US" dirty="0" err="1" smtClean="0">
                <a:solidFill>
                  <a:schemeClr val="bg1"/>
                </a:solidFill>
                <a:latin typeface="Calibri Regular" charset="0"/>
                <a:cs typeface="Calibri Regular" charset="0"/>
              </a:rPr>
              <a:t>www.Lightwellinc.com</a:t>
            </a:r>
            <a:endParaRPr lang="en-US" dirty="0" smtClean="0">
              <a:solidFill>
                <a:schemeClr val="bg1"/>
              </a:solidFill>
              <a:latin typeface="Calibri Regular" charset="0"/>
              <a:cs typeface="Calibri Regular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smtClean="0"/>
              <a:t>| </a:t>
            </a:r>
            <a:fld id="{0E8857E0-C5B4-D44A-9611-D06F05823C45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State Management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192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599" y="1825625"/>
            <a:ext cx="11149264" cy="4351338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Calibri Regular" charset="0"/>
                <a:cs typeface="Calibri Regular" charset="0"/>
              </a:rPr>
              <a:t>© 2017 Lightwell   •    </a:t>
            </a:r>
            <a:r>
              <a:rPr lang="en-US" dirty="0" err="1" smtClean="0">
                <a:solidFill>
                  <a:schemeClr val="bg1"/>
                </a:solidFill>
                <a:latin typeface="Calibri Regular" charset="0"/>
                <a:cs typeface="Calibri Regular" charset="0"/>
              </a:rPr>
              <a:t>www.Lightwellinc.com</a:t>
            </a:r>
            <a:endParaRPr lang="en-US" dirty="0" smtClean="0">
              <a:solidFill>
                <a:schemeClr val="bg1"/>
              </a:solidFill>
              <a:latin typeface="Calibri Regular" charset="0"/>
              <a:cs typeface="Calibri Regular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smtClean="0"/>
              <a:t>| </a:t>
            </a:r>
            <a:fld id="{0E8857E0-C5B4-D44A-9611-D06F05823C45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Chef is a Distributed System</a:t>
            </a:r>
            <a:endParaRPr lang="en-US" dirty="0"/>
          </a:p>
        </p:txBody>
      </p:sp>
      <p:grpSp>
        <p:nvGrpSpPr>
          <p:cNvPr id="21" name="Group 20"/>
          <p:cNvGrpSpPr/>
          <p:nvPr/>
        </p:nvGrpSpPr>
        <p:grpSpPr>
          <a:xfrm>
            <a:off x="4672791" y="3749386"/>
            <a:ext cx="2245611" cy="2321907"/>
            <a:chOff x="7464425" y="2170113"/>
            <a:chExt cx="525463" cy="530226"/>
          </a:xfrm>
        </p:grpSpPr>
        <p:sp>
          <p:nvSpPr>
            <p:cNvPr id="22" name="Freeform 1072"/>
            <p:cNvSpPr>
              <a:spLocks/>
            </p:cNvSpPr>
            <p:nvPr/>
          </p:nvSpPr>
          <p:spPr bwMode="auto">
            <a:xfrm>
              <a:off x="7464425" y="2170113"/>
              <a:ext cx="525463" cy="530225"/>
            </a:xfrm>
            <a:custGeom>
              <a:avLst/>
              <a:gdLst>
                <a:gd name="T0" fmla="*/ 479 w 479"/>
                <a:gd name="T1" fmla="*/ 242 h 483"/>
                <a:gd name="T2" fmla="*/ 478 w 479"/>
                <a:gd name="T3" fmla="*/ 259 h 483"/>
                <a:gd name="T4" fmla="*/ 257 w 479"/>
                <a:gd name="T5" fmla="*/ 483 h 483"/>
                <a:gd name="T6" fmla="*/ 241 w 479"/>
                <a:gd name="T7" fmla="*/ 483 h 483"/>
                <a:gd name="T8" fmla="*/ 240 w 479"/>
                <a:gd name="T9" fmla="*/ 483 h 483"/>
                <a:gd name="T10" fmla="*/ 0 w 479"/>
                <a:gd name="T11" fmla="*/ 242 h 483"/>
                <a:gd name="T12" fmla="*/ 240 w 479"/>
                <a:gd name="T13" fmla="*/ 0 h 483"/>
                <a:gd name="T14" fmla="*/ 478 w 479"/>
                <a:gd name="T15" fmla="*/ 214 h 483"/>
                <a:gd name="T16" fmla="*/ 479 w 479"/>
                <a:gd name="T17" fmla="*/ 242 h 4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9" h="483">
                  <a:moveTo>
                    <a:pt x="479" y="242"/>
                  </a:moveTo>
                  <a:cubicBezTo>
                    <a:pt x="479" y="248"/>
                    <a:pt x="479" y="253"/>
                    <a:pt x="478" y="259"/>
                  </a:cubicBezTo>
                  <a:cubicBezTo>
                    <a:pt x="470" y="379"/>
                    <a:pt x="375" y="474"/>
                    <a:pt x="257" y="483"/>
                  </a:cubicBezTo>
                  <a:cubicBezTo>
                    <a:pt x="252" y="483"/>
                    <a:pt x="246" y="483"/>
                    <a:pt x="241" y="483"/>
                  </a:cubicBezTo>
                  <a:cubicBezTo>
                    <a:pt x="240" y="483"/>
                    <a:pt x="240" y="483"/>
                    <a:pt x="240" y="483"/>
                  </a:cubicBezTo>
                  <a:cubicBezTo>
                    <a:pt x="107" y="483"/>
                    <a:pt x="0" y="375"/>
                    <a:pt x="0" y="242"/>
                  </a:cubicBezTo>
                  <a:cubicBezTo>
                    <a:pt x="0" y="108"/>
                    <a:pt x="107" y="0"/>
                    <a:pt x="240" y="0"/>
                  </a:cubicBezTo>
                  <a:cubicBezTo>
                    <a:pt x="362" y="0"/>
                    <a:pt x="464" y="93"/>
                    <a:pt x="478" y="214"/>
                  </a:cubicBezTo>
                  <a:cubicBezTo>
                    <a:pt x="479" y="223"/>
                    <a:pt x="479" y="232"/>
                    <a:pt x="479" y="242"/>
                  </a:cubicBezTo>
                </a:path>
              </a:pathLst>
            </a:custGeom>
            <a:solidFill>
              <a:srgbClr val="1ABC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073"/>
            <p:cNvSpPr>
              <a:spLocks noEditPoints="1"/>
            </p:cNvSpPr>
            <p:nvPr/>
          </p:nvSpPr>
          <p:spPr bwMode="auto">
            <a:xfrm>
              <a:off x="7554913" y="2290763"/>
              <a:ext cx="320675" cy="233363"/>
            </a:xfrm>
            <a:custGeom>
              <a:avLst/>
              <a:gdLst>
                <a:gd name="T0" fmla="*/ 5 w 293"/>
                <a:gd name="T1" fmla="*/ 2 h 213"/>
                <a:gd name="T2" fmla="*/ 0 w 293"/>
                <a:gd name="T3" fmla="*/ 12 h 213"/>
                <a:gd name="T4" fmla="*/ 0 w 293"/>
                <a:gd name="T5" fmla="*/ 212 h 213"/>
                <a:gd name="T6" fmla="*/ 0 w 293"/>
                <a:gd name="T7" fmla="*/ 213 h 213"/>
                <a:gd name="T8" fmla="*/ 0 w 293"/>
                <a:gd name="T9" fmla="*/ 212 h 213"/>
                <a:gd name="T10" fmla="*/ 0 w 293"/>
                <a:gd name="T11" fmla="*/ 13 h 213"/>
                <a:gd name="T12" fmla="*/ 0 w 293"/>
                <a:gd name="T13" fmla="*/ 13 h 213"/>
                <a:gd name="T14" fmla="*/ 0 w 293"/>
                <a:gd name="T15" fmla="*/ 12 h 213"/>
                <a:gd name="T16" fmla="*/ 0 w 293"/>
                <a:gd name="T17" fmla="*/ 12 h 213"/>
                <a:gd name="T18" fmla="*/ 5 w 293"/>
                <a:gd name="T19" fmla="*/ 2 h 213"/>
                <a:gd name="T20" fmla="*/ 291 w 293"/>
                <a:gd name="T21" fmla="*/ 0 h 213"/>
                <a:gd name="T22" fmla="*/ 12 w 293"/>
                <a:gd name="T23" fmla="*/ 0 h 213"/>
                <a:gd name="T24" fmla="*/ 10 w 293"/>
                <a:gd name="T25" fmla="*/ 1 h 213"/>
                <a:gd name="T26" fmla="*/ 11 w 293"/>
                <a:gd name="T27" fmla="*/ 0 h 213"/>
                <a:gd name="T28" fmla="*/ 12 w 293"/>
                <a:gd name="T29" fmla="*/ 0 h 213"/>
                <a:gd name="T30" fmla="*/ 291 w 293"/>
                <a:gd name="T31" fmla="*/ 0 h 213"/>
                <a:gd name="T32" fmla="*/ 291 w 293"/>
                <a:gd name="T33" fmla="*/ 0 h 213"/>
                <a:gd name="T34" fmla="*/ 292 w 293"/>
                <a:gd name="T35" fmla="*/ 0 h 213"/>
                <a:gd name="T36" fmla="*/ 293 w 293"/>
                <a:gd name="T37" fmla="*/ 1 h 213"/>
                <a:gd name="T38" fmla="*/ 291 w 293"/>
                <a:gd name="T39" fmla="*/ 0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93" h="213">
                  <a:moveTo>
                    <a:pt x="5" y="2"/>
                  </a:moveTo>
                  <a:cubicBezTo>
                    <a:pt x="2" y="5"/>
                    <a:pt x="0" y="8"/>
                    <a:pt x="0" y="12"/>
                  </a:cubicBezTo>
                  <a:cubicBezTo>
                    <a:pt x="0" y="212"/>
                    <a:pt x="0" y="212"/>
                    <a:pt x="0" y="212"/>
                  </a:cubicBezTo>
                  <a:cubicBezTo>
                    <a:pt x="0" y="212"/>
                    <a:pt x="0" y="213"/>
                    <a:pt x="0" y="213"/>
                  </a:cubicBezTo>
                  <a:cubicBezTo>
                    <a:pt x="0" y="213"/>
                    <a:pt x="0" y="212"/>
                    <a:pt x="0" y="212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8"/>
                    <a:pt x="2" y="5"/>
                    <a:pt x="5" y="2"/>
                  </a:cubicBezTo>
                  <a:moveTo>
                    <a:pt x="291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1" y="0"/>
                    <a:pt x="11" y="0"/>
                    <a:pt x="10" y="1"/>
                  </a:cubicBezTo>
                  <a:cubicBezTo>
                    <a:pt x="10" y="0"/>
                    <a:pt x="11" y="0"/>
                    <a:pt x="11" y="0"/>
                  </a:cubicBezTo>
                  <a:cubicBezTo>
                    <a:pt x="11" y="0"/>
                    <a:pt x="12" y="0"/>
                    <a:pt x="12" y="0"/>
                  </a:cubicBezTo>
                  <a:cubicBezTo>
                    <a:pt x="291" y="0"/>
                    <a:pt x="291" y="0"/>
                    <a:pt x="291" y="0"/>
                  </a:cubicBezTo>
                  <a:cubicBezTo>
                    <a:pt x="291" y="0"/>
                    <a:pt x="291" y="0"/>
                    <a:pt x="291" y="0"/>
                  </a:cubicBezTo>
                  <a:cubicBezTo>
                    <a:pt x="291" y="0"/>
                    <a:pt x="291" y="0"/>
                    <a:pt x="292" y="0"/>
                  </a:cubicBezTo>
                  <a:cubicBezTo>
                    <a:pt x="292" y="0"/>
                    <a:pt x="292" y="0"/>
                    <a:pt x="293" y="1"/>
                  </a:cubicBezTo>
                  <a:cubicBezTo>
                    <a:pt x="292" y="0"/>
                    <a:pt x="292" y="0"/>
                    <a:pt x="291" y="0"/>
                  </a:cubicBezTo>
                </a:path>
              </a:pathLst>
            </a:custGeom>
            <a:solidFill>
              <a:srgbClr val="1596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074"/>
            <p:cNvSpPr>
              <a:spLocks/>
            </p:cNvSpPr>
            <p:nvPr/>
          </p:nvSpPr>
          <p:spPr bwMode="auto">
            <a:xfrm>
              <a:off x="7988300" y="2405063"/>
              <a:ext cx="1588" cy="30163"/>
            </a:xfrm>
            <a:custGeom>
              <a:avLst/>
              <a:gdLst>
                <a:gd name="T0" fmla="*/ 0 w 1"/>
                <a:gd name="T1" fmla="*/ 0 h 28"/>
                <a:gd name="T2" fmla="*/ 0 w 1"/>
                <a:gd name="T3" fmla="*/ 0 h 28"/>
                <a:gd name="T4" fmla="*/ 1 w 1"/>
                <a:gd name="T5" fmla="*/ 28 h 28"/>
                <a:gd name="T6" fmla="*/ 1 w 1"/>
                <a:gd name="T7" fmla="*/ 28 h 28"/>
                <a:gd name="T8" fmla="*/ 0 w 1"/>
                <a:gd name="T9" fmla="*/ 0 h 28"/>
                <a:gd name="T10" fmla="*/ 0 w 1"/>
                <a:gd name="T11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" h="28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9"/>
                    <a:pt x="1" y="18"/>
                    <a:pt x="1" y="28"/>
                  </a:cubicBezTo>
                  <a:cubicBezTo>
                    <a:pt x="1" y="28"/>
                    <a:pt x="1" y="28"/>
                    <a:pt x="1" y="28"/>
                  </a:cubicBezTo>
                  <a:cubicBezTo>
                    <a:pt x="1" y="18"/>
                    <a:pt x="1" y="9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1075"/>
            <p:cNvSpPr>
              <a:spLocks/>
            </p:cNvSpPr>
            <p:nvPr/>
          </p:nvSpPr>
          <p:spPr bwMode="auto">
            <a:xfrm>
              <a:off x="7566025" y="2301876"/>
              <a:ext cx="423863" cy="398463"/>
            </a:xfrm>
            <a:custGeom>
              <a:avLst/>
              <a:gdLst>
                <a:gd name="T0" fmla="*/ 292 w 386"/>
                <a:gd name="T1" fmla="*/ 0 h 363"/>
                <a:gd name="T2" fmla="*/ 292 w 386"/>
                <a:gd name="T3" fmla="*/ 2 h 363"/>
                <a:gd name="T4" fmla="*/ 292 w 386"/>
                <a:gd name="T5" fmla="*/ 3 h 363"/>
                <a:gd name="T6" fmla="*/ 292 w 386"/>
                <a:gd name="T7" fmla="*/ 3 h 363"/>
                <a:gd name="T8" fmla="*/ 292 w 386"/>
                <a:gd name="T9" fmla="*/ 186 h 363"/>
                <a:gd name="T10" fmla="*/ 292 w 386"/>
                <a:gd name="T11" fmla="*/ 202 h 363"/>
                <a:gd name="T12" fmla="*/ 292 w 386"/>
                <a:gd name="T13" fmla="*/ 202 h 363"/>
                <a:gd name="T14" fmla="*/ 280 w 386"/>
                <a:gd name="T15" fmla="*/ 214 h 363"/>
                <a:gd name="T16" fmla="*/ 280 w 386"/>
                <a:gd name="T17" fmla="*/ 214 h 363"/>
                <a:gd name="T18" fmla="*/ 1 w 386"/>
                <a:gd name="T19" fmla="*/ 214 h 363"/>
                <a:gd name="T20" fmla="*/ 1 w 386"/>
                <a:gd name="T21" fmla="*/ 214 h 363"/>
                <a:gd name="T22" fmla="*/ 0 w 386"/>
                <a:gd name="T23" fmla="*/ 214 h 363"/>
                <a:gd name="T24" fmla="*/ 148 w 386"/>
                <a:gd name="T25" fmla="*/ 363 h 363"/>
                <a:gd name="T26" fmla="*/ 164 w 386"/>
                <a:gd name="T27" fmla="*/ 363 h 363"/>
                <a:gd name="T28" fmla="*/ 385 w 386"/>
                <a:gd name="T29" fmla="*/ 139 h 363"/>
                <a:gd name="T30" fmla="*/ 386 w 386"/>
                <a:gd name="T31" fmla="*/ 122 h 363"/>
                <a:gd name="T32" fmla="*/ 385 w 386"/>
                <a:gd name="T33" fmla="*/ 94 h 363"/>
                <a:gd name="T34" fmla="*/ 385 w 386"/>
                <a:gd name="T35" fmla="*/ 94 h 363"/>
                <a:gd name="T36" fmla="*/ 292 w 386"/>
                <a:gd name="T37" fmla="*/ 0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86" h="363">
                  <a:moveTo>
                    <a:pt x="292" y="0"/>
                  </a:moveTo>
                  <a:cubicBezTo>
                    <a:pt x="292" y="1"/>
                    <a:pt x="292" y="2"/>
                    <a:pt x="292" y="2"/>
                  </a:cubicBezTo>
                  <a:cubicBezTo>
                    <a:pt x="292" y="3"/>
                    <a:pt x="292" y="3"/>
                    <a:pt x="292" y="3"/>
                  </a:cubicBezTo>
                  <a:cubicBezTo>
                    <a:pt x="292" y="3"/>
                    <a:pt x="292" y="3"/>
                    <a:pt x="292" y="3"/>
                  </a:cubicBezTo>
                  <a:cubicBezTo>
                    <a:pt x="292" y="186"/>
                    <a:pt x="292" y="186"/>
                    <a:pt x="292" y="186"/>
                  </a:cubicBezTo>
                  <a:cubicBezTo>
                    <a:pt x="292" y="202"/>
                    <a:pt x="292" y="202"/>
                    <a:pt x="292" y="202"/>
                  </a:cubicBezTo>
                  <a:cubicBezTo>
                    <a:pt x="292" y="202"/>
                    <a:pt x="292" y="202"/>
                    <a:pt x="292" y="202"/>
                  </a:cubicBezTo>
                  <a:cubicBezTo>
                    <a:pt x="292" y="209"/>
                    <a:pt x="287" y="214"/>
                    <a:pt x="280" y="214"/>
                  </a:cubicBezTo>
                  <a:cubicBezTo>
                    <a:pt x="280" y="214"/>
                    <a:pt x="280" y="214"/>
                    <a:pt x="280" y="214"/>
                  </a:cubicBezTo>
                  <a:cubicBezTo>
                    <a:pt x="1" y="214"/>
                    <a:pt x="1" y="214"/>
                    <a:pt x="1" y="214"/>
                  </a:cubicBezTo>
                  <a:cubicBezTo>
                    <a:pt x="1" y="214"/>
                    <a:pt x="1" y="214"/>
                    <a:pt x="1" y="214"/>
                  </a:cubicBezTo>
                  <a:cubicBezTo>
                    <a:pt x="0" y="214"/>
                    <a:pt x="0" y="214"/>
                    <a:pt x="0" y="214"/>
                  </a:cubicBezTo>
                  <a:cubicBezTo>
                    <a:pt x="148" y="363"/>
                    <a:pt x="148" y="363"/>
                    <a:pt x="148" y="363"/>
                  </a:cubicBezTo>
                  <a:cubicBezTo>
                    <a:pt x="153" y="363"/>
                    <a:pt x="159" y="363"/>
                    <a:pt x="164" y="363"/>
                  </a:cubicBezTo>
                  <a:cubicBezTo>
                    <a:pt x="282" y="354"/>
                    <a:pt x="377" y="259"/>
                    <a:pt x="385" y="139"/>
                  </a:cubicBezTo>
                  <a:cubicBezTo>
                    <a:pt x="386" y="133"/>
                    <a:pt x="386" y="128"/>
                    <a:pt x="386" y="122"/>
                  </a:cubicBezTo>
                  <a:cubicBezTo>
                    <a:pt x="386" y="112"/>
                    <a:pt x="386" y="103"/>
                    <a:pt x="385" y="94"/>
                  </a:cubicBezTo>
                  <a:cubicBezTo>
                    <a:pt x="385" y="94"/>
                    <a:pt x="385" y="94"/>
                    <a:pt x="385" y="94"/>
                  </a:cubicBezTo>
                  <a:cubicBezTo>
                    <a:pt x="292" y="0"/>
                    <a:pt x="292" y="0"/>
                    <a:pt x="292" y="0"/>
                  </a:cubicBezTo>
                </a:path>
              </a:pathLst>
            </a:custGeom>
            <a:solidFill>
              <a:srgbClr val="1596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Freeform 1076"/>
            <p:cNvSpPr>
              <a:spLocks/>
            </p:cNvSpPr>
            <p:nvPr/>
          </p:nvSpPr>
          <p:spPr bwMode="auto">
            <a:xfrm>
              <a:off x="7658100" y="2535238"/>
              <a:ext cx="120650" cy="53975"/>
            </a:xfrm>
            <a:custGeom>
              <a:avLst/>
              <a:gdLst>
                <a:gd name="T0" fmla="*/ 89 w 109"/>
                <a:gd name="T1" fmla="*/ 0 h 49"/>
                <a:gd name="T2" fmla="*/ 16 w 109"/>
                <a:gd name="T3" fmla="*/ 0 h 49"/>
                <a:gd name="T4" fmla="*/ 0 w 109"/>
                <a:gd name="T5" fmla="*/ 49 h 49"/>
                <a:gd name="T6" fmla="*/ 109 w 109"/>
                <a:gd name="T7" fmla="*/ 49 h 49"/>
                <a:gd name="T8" fmla="*/ 89 w 109"/>
                <a:gd name="T9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" h="49">
                  <a:moveTo>
                    <a:pt x="89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17" y="21"/>
                    <a:pt x="17" y="39"/>
                    <a:pt x="0" y="49"/>
                  </a:cubicBezTo>
                  <a:cubicBezTo>
                    <a:pt x="109" y="49"/>
                    <a:pt x="109" y="49"/>
                    <a:pt x="109" y="49"/>
                  </a:cubicBezTo>
                  <a:cubicBezTo>
                    <a:pt x="92" y="40"/>
                    <a:pt x="88" y="22"/>
                    <a:pt x="89" y="0"/>
                  </a:cubicBezTo>
                  <a:close/>
                </a:path>
              </a:pathLst>
            </a:custGeom>
            <a:solidFill>
              <a:srgbClr val="CACE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1077"/>
            <p:cNvSpPr>
              <a:spLocks/>
            </p:cNvSpPr>
            <p:nvPr/>
          </p:nvSpPr>
          <p:spPr bwMode="auto">
            <a:xfrm>
              <a:off x="7554913" y="2290763"/>
              <a:ext cx="331788" cy="246063"/>
            </a:xfrm>
            <a:custGeom>
              <a:avLst/>
              <a:gdLst>
                <a:gd name="T0" fmla="*/ 291 w 303"/>
                <a:gd name="T1" fmla="*/ 0 h 224"/>
                <a:gd name="T2" fmla="*/ 12 w 303"/>
                <a:gd name="T3" fmla="*/ 0 h 224"/>
                <a:gd name="T4" fmla="*/ 0 w 303"/>
                <a:gd name="T5" fmla="*/ 12 h 224"/>
                <a:gd name="T6" fmla="*/ 0 w 303"/>
                <a:gd name="T7" fmla="*/ 12 h 224"/>
                <a:gd name="T8" fmla="*/ 0 w 303"/>
                <a:gd name="T9" fmla="*/ 212 h 224"/>
                <a:gd name="T10" fmla="*/ 12 w 303"/>
                <a:gd name="T11" fmla="*/ 224 h 224"/>
                <a:gd name="T12" fmla="*/ 12 w 303"/>
                <a:gd name="T13" fmla="*/ 224 h 224"/>
                <a:gd name="T14" fmla="*/ 291 w 303"/>
                <a:gd name="T15" fmla="*/ 224 h 224"/>
                <a:gd name="T16" fmla="*/ 303 w 303"/>
                <a:gd name="T17" fmla="*/ 212 h 224"/>
                <a:gd name="T18" fmla="*/ 303 w 303"/>
                <a:gd name="T19" fmla="*/ 212 h 224"/>
                <a:gd name="T20" fmla="*/ 303 w 303"/>
                <a:gd name="T21" fmla="*/ 12 h 224"/>
                <a:gd name="T22" fmla="*/ 291 w 303"/>
                <a:gd name="T23" fmla="*/ 0 h 224"/>
                <a:gd name="T24" fmla="*/ 291 w 303"/>
                <a:gd name="T25" fmla="*/ 0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03" h="224">
                  <a:moveTo>
                    <a:pt x="291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5" y="0"/>
                    <a:pt x="0" y="6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212"/>
                    <a:pt x="0" y="212"/>
                    <a:pt x="0" y="212"/>
                  </a:cubicBezTo>
                  <a:cubicBezTo>
                    <a:pt x="0" y="219"/>
                    <a:pt x="5" y="224"/>
                    <a:pt x="12" y="224"/>
                  </a:cubicBezTo>
                  <a:cubicBezTo>
                    <a:pt x="12" y="224"/>
                    <a:pt x="12" y="224"/>
                    <a:pt x="12" y="224"/>
                  </a:cubicBezTo>
                  <a:cubicBezTo>
                    <a:pt x="291" y="224"/>
                    <a:pt x="291" y="224"/>
                    <a:pt x="291" y="224"/>
                  </a:cubicBezTo>
                  <a:cubicBezTo>
                    <a:pt x="298" y="224"/>
                    <a:pt x="303" y="219"/>
                    <a:pt x="303" y="212"/>
                  </a:cubicBezTo>
                  <a:cubicBezTo>
                    <a:pt x="303" y="212"/>
                    <a:pt x="303" y="212"/>
                    <a:pt x="303" y="212"/>
                  </a:cubicBezTo>
                  <a:cubicBezTo>
                    <a:pt x="303" y="12"/>
                    <a:pt x="303" y="12"/>
                    <a:pt x="303" y="12"/>
                  </a:cubicBezTo>
                  <a:cubicBezTo>
                    <a:pt x="303" y="6"/>
                    <a:pt x="298" y="0"/>
                    <a:pt x="291" y="0"/>
                  </a:cubicBezTo>
                  <a:cubicBezTo>
                    <a:pt x="291" y="0"/>
                    <a:pt x="291" y="0"/>
                    <a:pt x="291" y="0"/>
                  </a:cubicBezTo>
                </a:path>
              </a:pathLst>
            </a:custGeom>
            <a:solidFill>
              <a:srgbClr val="E8EC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1078"/>
            <p:cNvSpPr>
              <a:spLocks/>
            </p:cNvSpPr>
            <p:nvPr/>
          </p:nvSpPr>
          <p:spPr bwMode="auto">
            <a:xfrm>
              <a:off x="7554913" y="2290763"/>
              <a:ext cx="331788" cy="215900"/>
            </a:xfrm>
            <a:custGeom>
              <a:avLst/>
              <a:gdLst>
                <a:gd name="T0" fmla="*/ 291 w 303"/>
                <a:gd name="T1" fmla="*/ 0 h 196"/>
                <a:gd name="T2" fmla="*/ 12 w 303"/>
                <a:gd name="T3" fmla="*/ 0 h 196"/>
                <a:gd name="T4" fmla="*/ 0 w 303"/>
                <a:gd name="T5" fmla="*/ 13 h 196"/>
                <a:gd name="T6" fmla="*/ 0 w 303"/>
                <a:gd name="T7" fmla="*/ 196 h 196"/>
                <a:gd name="T8" fmla="*/ 303 w 303"/>
                <a:gd name="T9" fmla="*/ 196 h 196"/>
                <a:gd name="T10" fmla="*/ 303 w 303"/>
                <a:gd name="T11" fmla="*/ 13 h 196"/>
                <a:gd name="T12" fmla="*/ 291 w 303"/>
                <a:gd name="T13" fmla="*/ 0 h 196"/>
                <a:gd name="T14" fmla="*/ 291 w 303"/>
                <a:gd name="T15" fmla="*/ 0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3" h="196">
                  <a:moveTo>
                    <a:pt x="291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5" y="0"/>
                    <a:pt x="0" y="6"/>
                    <a:pt x="0" y="13"/>
                  </a:cubicBezTo>
                  <a:cubicBezTo>
                    <a:pt x="0" y="196"/>
                    <a:pt x="0" y="196"/>
                    <a:pt x="0" y="196"/>
                  </a:cubicBezTo>
                  <a:cubicBezTo>
                    <a:pt x="303" y="196"/>
                    <a:pt x="303" y="196"/>
                    <a:pt x="303" y="196"/>
                  </a:cubicBezTo>
                  <a:cubicBezTo>
                    <a:pt x="303" y="13"/>
                    <a:pt x="303" y="13"/>
                    <a:pt x="303" y="13"/>
                  </a:cubicBezTo>
                  <a:cubicBezTo>
                    <a:pt x="303" y="6"/>
                    <a:pt x="298" y="0"/>
                    <a:pt x="291" y="0"/>
                  </a:cubicBezTo>
                  <a:cubicBezTo>
                    <a:pt x="291" y="0"/>
                    <a:pt x="291" y="0"/>
                    <a:pt x="291" y="0"/>
                  </a:cubicBezTo>
                </a:path>
              </a:pathLst>
            </a:custGeom>
            <a:solidFill>
              <a:srgbClr val="BDC3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1079"/>
            <p:cNvSpPr>
              <a:spLocks noEditPoints="1"/>
            </p:cNvSpPr>
            <p:nvPr/>
          </p:nvSpPr>
          <p:spPr bwMode="auto">
            <a:xfrm>
              <a:off x="7554913" y="2290763"/>
              <a:ext cx="331788" cy="215900"/>
            </a:xfrm>
            <a:custGeom>
              <a:avLst/>
              <a:gdLst>
                <a:gd name="T0" fmla="*/ 291 w 303"/>
                <a:gd name="T1" fmla="*/ 0 h 196"/>
                <a:gd name="T2" fmla="*/ 12 w 303"/>
                <a:gd name="T3" fmla="*/ 0 h 196"/>
                <a:gd name="T4" fmla="*/ 0 w 303"/>
                <a:gd name="T5" fmla="*/ 13 h 196"/>
                <a:gd name="T6" fmla="*/ 0 w 303"/>
                <a:gd name="T7" fmla="*/ 196 h 196"/>
                <a:gd name="T8" fmla="*/ 303 w 303"/>
                <a:gd name="T9" fmla="*/ 196 h 196"/>
                <a:gd name="T10" fmla="*/ 303 w 303"/>
                <a:gd name="T11" fmla="*/ 13 h 196"/>
                <a:gd name="T12" fmla="*/ 291 w 303"/>
                <a:gd name="T13" fmla="*/ 0 h 196"/>
                <a:gd name="T14" fmla="*/ 287 w 303"/>
                <a:gd name="T15" fmla="*/ 179 h 196"/>
                <a:gd name="T16" fmla="*/ 16 w 303"/>
                <a:gd name="T17" fmla="*/ 179 h 196"/>
                <a:gd name="T18" fmla="*/ 16 w 303"/>
                <a:gd name="T19" fmla="*/ 17 h 196"/>
                <a:gd name="T20" fmla="*/ 287 w 303"/>
                <a:gd name="T21" fmla="*/ 17 h 196"/>
                <a:gd name="T22" fmla="*/ 287 w 303"/>
                <a:gd name="T23" fmla="*/ 179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03" h="196">
                  <a:moveTo>
                    <a:pt x="291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5" y="0"/>
                    <a:pt x="0" y="6"/>
                    <a:pt x="0" y="13"/>
                  </a:cubicBezTo>
                  <a:cubicBezTo>
                    <a:pt x="0" y="196"/>
                    <a:pt x="0" y="196"/>
                    <a:pt x="0" y="196"/>
                  </a:cubicBezTo>
                  <a:cubicBezTo>
                    <a:pt x="303" y="196"/>
                    <a:pt x="303" y="196"/>
                    <a:pt x="303" y="196"/>
                  </a:cubicBezTo>
                  <a:cubicBezTo>
                    <a:pt x="303" y="13"/>
                    <a:pt x="303" y="13"/>
                    <a:pt x="303" y="13"/>
                  </a:cubicBezTo>
                  <a:cubicBezTo>
                    <a:pt x="303" y="6"/>
                    <a:pt x="298" y="0"/>
                    <a:pt x="291" y="0"/>
                  </a:cubicBezTo>
                  <a:moveTo>
                    <a:pt x="287" y="179"/>
                  </a:moveTo>
                  <a:cubicBezTo>
                    <a:pt x="16" y="179"/>
                    <a:pt x="16" y="179"/>
                    <a:pt x="16" y="179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287" y="17"/>
                    <a:pt x="287" y="17"/>
                    <a:pt x="287" y="17"/>
                  </a:cubicBezTo>
                  <a:cubicBezTo>
                    <a:pt x="287" y="179"/>
                    <a:pt x="287" y="179"/>
                    <a:pt x="287" y="179"/>
                  </a:cubicBezTo>
                </a:path>
              </a:pathLst>
            </a:custGeom>
            <a:solidFill>
              <a:srgbClr val="334D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1080"/>
            <p:cNvSpPr>
              <a:spLocks/>
            </p:cNvSpPr>
            <p:nvPr/>
          </p:nvSpPr>
          <p:spPr bwMode="auto">
            <a:xfrm>
              <a:off x="7694613" y="2309813"/>
              <a:ext cx="174625" cy="177800"/>
            </a:xfrm>
            <a:custGeom>
              <a:avLst/>
              <a:gdLst>
                <a:gd name="T0" fmla="*/ 110 w 110"/>
                <a:gd name="T1" fmla="*/ 0 h 112"/>
                <a:gd name="T2" fmla="*/ 0 w 110"/>
                <a:gd name="T3" fmla="*/ 0 h 112"/>
                <a:gd name="T4" fmla="*/ 85 w 110"/>
                <a:gd name="T5" fmla="*/ 112 h 112"/>
                <a:gd name="T6" fmla="*/ 110 w 110"/>
                <a:gd name="T7" fmla="*/ 112 h 112"/>
                <a:gd name="T8" fmla="*/ 110 w 110"/>
                <a:gd name="T9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" h="112">
                  <a:moveTo>
                    <a:pt x="110" y="0"/>
                  </a:moveTo>
                  <a:lnTo>
                    <a:pt x="0" y="0"/>
                  </a:lnTo>
                  <a:lnTo>
                    <a:pt x="85" y="112"/>
                  </a:lnTo>
                  <a:lnTo>
                    <a:pt x="110" y="112"/>
                  </a:lnTo>
                  <a:lnTo>
                    <a:pt x="110" y="0"/>
                  </a:lnTo>
                  <a:close/>
                </a:path>
              </a:pathLst>
            </a:custGeom>
            <a:solidFill>
              <a:srgbClr val="CACF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1081"/>
            <p:cNvSpPr>
              <a:spLocks/>
            </p:cNvSpPr>
            <p:nvPr/>
          </p:nvSpPr>
          <p:spPr bwMode="auto">
            <a:xfrm>
              <a:off x="7694613" y="2309813"/>
              <a:ext cx="174625" cy="177800"/>
            </a:xfrm>
            <a:custGeom>
              <a:avLst/>
              <a:gdLst>
                <a:gd name="T0" fmla="*/ 110 w 110"/>
                <a:gd name="T1" fmla="*/ 0 h 112"/>
                <a:gd name="T2" fmla="*/ 0 w 110"/>
                <a:gd name="T3" fmla="*/ 0 h 112"/>
                <a:gd name="T4" fmla="*/ 85 w 110"/>
                <a:gd name="T5" fmla="*/ 112 h 112"/>
                <a:gd name="T6" fmla="*/ 110 w 110"/>
                <a:gd name="T7" fmla="*/ 112 h 112"/>
                <a:gd name="T8" fmla="*/ 110 w 110"/>
                <a:gd name="T9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" h="112">
                  <a:moveTo>
                    <a:pt x="110" y="0"/>
                  </a:moveTo>
                  <a:lnTo>
                    <a:pt x="0" y="0"/>
                  </a:lnTo>
                  <a:lnTo>
                    <a:pt x="85" y="112"/>
                  </a:lnTo>
                  <a:lnTo>
                    <a:pt x="110" y="112"/>
                  </a:lnTo>
                  <a:lnTo>
                    <a:pt x="11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1082"/>
            <p:cNvSpPr>
              <a:spLocks/>
            </p:cNvSpPr>
            <p:nvPr/>
          </p:nvSpPr>
          <p:spPr bwMode="auto">
            <a:xfrm>
              <a:off x="7681913" y="2290763"/>
              <a:ext cx="204788" cy="215900"/>
            </a:xfrm>
            <a:custGeom>
              <a:avLst/>
              <a:gdLst>
                <a:gd name="T0" fmla="*/ 175 w 187"/>
                <a:gd name="T1" fmla="*/ 0 h 196"/>
                <a:gd name="T2" fmla="*/ 0 w 187"/>
                <a:gd name="T3" fmla="*/ 0 h 196"/>
                <a:gd name="T4" fmla="*/ 12 w 187"/>
                <a:gd name="T5" fmla="*/ 17 h 196"/>
                <a:gd name="T6" fmla="*/ 171 w 187"/>
                <a:gd name="T7" fmla="*/ 17 h 196"/>
                <a:gd name="T8" fmla="*/ 171 w 187"/>
                <a:gd name="T9" fmla="*/ 179 h 196"/>
                <a:gd name="T10" fmla="*/ 135 w 187"/>
                <a:gd name="T11" fmla="*/ 179 h 196"/>
                <a:gd name="T12" fmla="*/ 147 w 187"/>
                <a:gd name="T13" fmla="*/ 196 h 196"/>
                <a:gd name="T14" fmla="*/ 187 w 187"/>
                <a:gd name="T15" fmla="*/ 196 h 196"/>
                <a:gd name="T16" fmla="*/ 187 w 187"/>
                <a:gd name="T17" fmla="*/ 13 h 196"/>
                <a:gd name="T18" fmla="*/ 187 w 187"/>
                <a:gd name="T19" fmla="*/ 13 h 196"/>
                <a:gd name="T20" fmla="*/ 187 w 187"/>
                <a:gd name="T21" fmla="*/ 13 h 196"/>
                <a:gd name="T22" fmla="*/ 175 w 187"/>
                <a:gd name="T23" fmla="*/ 0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87" h="196">
                  <a:moveTo>
                    <a:pt x="17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71" y="17"/>
                    <a:pt x="171" y="17"/>
                    <a:pt x="171" y="17"/>
                  </a:cubicBezTo>
                  <a:cubicBezTo>
                    <a:pt x="171" y="179"/>
                    <a:pt x="171" y="179"/>
                    <a:pt x="171" y="179"/>
                  </a:cubicBezTo>
                  <a:cubicBezTo>
                    <a:pt x="135" y="179"/>
                    <a:pt x="135" y="179"/>
                    <a:pt x="135" y="179"/>
                  </a:cubicBezTo>
                  <a:cubicBezTo>
                    <a:pt x="147" y="196"/>
                    <a:pt x="147" y="196"/>
                    <a:pt x="147" y="196"/>
                  </a:cubicBezTo>
                  <a:cubicBezTo>
                    <a:pt x="187" y="196"/>
                    <a:pt x="187" y="196"/>
                    <a:pt x="187" y="196"/>
                  </a:cubicBezTo>
                  <a:cubicBezTo>
                    <a:pt x="187" y="13"/>
                    <a:pt x="187" y="13"/>
                    <a:pt x="187" y="13"/>
                  </a:cubicBezTo>
                  <a:cubicBezTo>
                    <a:pt x="187" y="13"/>
                    <a:pt x="187" y="13"/>
                    <a:pt x="187" y="13"/>
                  </a:cubicBezTo>
                  <a:cubicBezTo>
                    <a:pt x="187" y="13"/>
                    <a:pt x="187" y="13"/>
                    <a:pt x="187" y="13"/>
                  </a:cubicBezTo>
                  <a:cubicBezTo>
                    <a:pt x="187" y="6"/>
                    <a:pt x="182" y="0"/>
                    <a:pt x="175" y="0"/>
                  </a:cubicBezTo>
                </a:path>
              </a:pathLst>
            </a:custGeom>
            <a:solidFill>
              <a:srgbClr val="5C7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Rectangle 1083"/>
            <p:cNvSpPr>
              <a:spLocks noChangeArrowheads="1"/>
            </p:cNvSpPr>
            <p:nvPr/>
          </p:nvSpPr>
          <p:spPr bwMode="auto">
            <a:xfrm>
              <a:off x="7681913" y="2520951"/>
              <a:ext cx="71438" cy="7938"/>
            </a:xfrm>
            <a:prstGeom prst="rect">
              <a:avLst/>
            </a:prstGeom>
            <a:solidFill>
              <a:srgbClr val="334D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Rectangle 1084"/>
            <p:cNvSpPr>
              <a:spLocks noChangeArrowheads="1"/>
            </p:cNvSpPr>
            <p:nvPr/>
          </p:nvSpPr>
          <p:spPr bwMode="auto">
            <a:xfrm>
              <a:off x="7646988" y="2589213"/>
              <a:ext cx="142875" cy="12700"/>
            </a:xfrm>
            <a:prstGeom prst="rect">
              <a:avLst/>
            </a:prstGeom>
            <a:solidFill>
              <a:srgbClr val="E0E4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997232" y="2202624"/>
            <a:ext cx="2506611" cy="2247717"/>
            <a:chOff x="6448425" y="4311650"/>
            <a:chExt cx="463550" cy="492126"/>
          </a:xfrm>
        </p:grpSpPr>
        <p:sp>
          <p:nvSpPr>
            <p:cNvPr id="36" name="Rectangle 1779"/>
            <p:cNvSpPr>
              <a:spLocks noChangeArrowheads="1"/>
            </p:cNvSpPr>
            <p:nvPr/>
          </p:nvSpPr>
          <p:spPr bwMode="auto">
            <a:xfrm>
              <a:off x="6450013" y="4687888"/>
              <a:ext cx="377825" cy="100013"/>
            </a:xfrm>
            <a:prstGeom prst="rect">
              <a:avLst/>
            </a:prstGeom>
            <a:solidFill>
              <a:srgbClr val="E6E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1780"/>
            <p:cNvSpPr>
              <a:spLocks/>
            </p:cNvSpPr>
            <p:nvPr/>
          </p:nvSpPr>
          <p:spPr bwMode="auto">
            <a:xfrm>
              <a:off x="6808788" y="4576763"/>
              <a:ext cx="74613" cy="133350"/>
            </a:xfrm>
            <a:custGeom>
              <a:avLst/>
              <a:gdLst>
                <a:gd name="T0" fmla="*/ 106 w 108"/>
                <a:gd name="T1" fmla="*/ 127 h 191"/>
                <a:gd name="T2" fmla="*/ 106 w 108"/>
                <a:gd name="T3" fmla="*/ 190 h 191"/>
                <a:gd name="T4" fmla="*/ 102 w 108"/>
                <a:gd name="T5" fmla="*/ 190 h 191"/>
                <a:gd name="T6" fmla="*/ 96 w 108"/>
                <a:gd name="T7" fmla="*/ 191 h 191"/>
                <a:gd name="T8" fmla="*/ 96 w 108"/>
                <a:gd name="T9" fmla="*/ 126 h 191"/>
                <a:gd name="T10" fmla="*/ 94 w 108"/>
                <a:gd name="T11" fmla="*/ 116 h 191"/>
                <a:gd name="T12" fmla="*/ 81 w 108"/>
                <a:gd name="T13" fmla="*/ 112 h 191"/>
                <a:gd name="T14" fmla="*/ 28 w 108"/>
                <a:gd name="T15" fmla="*/ 112 h 191"/>
                <a:gd name="T16" fmla="*/ 5 w 108"/>
                <a:gd name="T17" fmla="*/ 106 h 191"/>
                <a:gd name="T18" fmla="*/ 0 w 108"/>
                <a:gd name="T19" fmla="*/ 93 h 191"/>
                <a:gd name="T20" fmla="*/ 8 w 108"/>
                <a:gd name="T21" fmla="*/ 76 h 191"/>
                <a:gd name="T22" fmla="*/ 25 w 108"/>
                <a:gd name="T23" fmla="*/ 74 h 191"/>
                <a:gd name="T24" fmla="*/ 25 w 108"/>
                <a:gd name="T25" fmla="*/ 74 h 191"/>
                <a:gd name="T26" fmla="*/ 68 w 108"/>
                <a:gd name="T27" fmla="*/ 74 h 191"/>
                <a:gd name="T28" fmla="*/ 75 w 108"/>
                <a:gd name="T29" fmla="*/ 65 h 191"/>
                <a:gd name="T30" fmla="*/ 72 w 108"/>
                <a:gd name="T31" fmla="*/ 58 h 191"/>
                <a:gd name="T32" fmla="*/ 60 w 108"/>
                <a:gd name="T33" fmla="*/ 56 h 191"/>
                <a:gd name="T34" fmla="*/ 5 w 108"/>
                <a:gd name="T35" fmla="*/ 56 h 191"/>
                <a:gd name="T36" fmla="*/ 5 w 108"/>
                <a:gd name="T37" fmla="*/ 0 h 191"/>
                <a:gd name="T38" fmla="*/ 16 w 108"/>
                <a:gd name="T39" fmla="*/ 0 h 191"/>
                <a:gd name="T40" fmla="*/ 16 w 108"/>
                <a:gd name="T41" fmla="*/ 46 h 191"/>
                <a:gd name="T42" fmla="*/ 61 w 108"/>
                <a:gd name="T43" fmla="*/ 46 h 191"/>
                <a:gd name="T44" fmla="*/ 85 w 108"/>
                <a:gd name="T45" fmla="*/ 65 h 191"/>
                <a:gd name="T46" fmla="*/ 69 w 108"/>
                <a:gd name="T47" fmla="*/ 84 h 191"/>
                <a:gd name="T48" fmla="*/ 25 w 108"/>
                <a:gd name="T49" fmla="*/ 84 h 191"/>
                <a:gd name="T50" fmla="*/ 25 w 108"/>
                <a:gd name="T51" fmla="*/ 84 h 191"/>
                <a:gd name="T52" fmla="*/ 13 w 108"/>
                <a:gd name="T53" fmla="*/ 85 h 191"/>
                <a:gd name="T54" fmla="*/ 10 w 108"/>
                <a:gd name="T55" fmla="*/ 93 h 191"/>
                <a:gd name="T56" fmla="*/ 12 w 108"/>
                <a:gd name="T57" fmla="*/ 98 h 191"/>
                <a:gd name="T58" fmla="*/ 27 w 108"/>
                <a:gd name="T59" fmla="*/ 101 h 191"/>
                <a:gd name="T60" fmla="*/ 81 w 108"/>
                <a:gd name="T61" fmla="*/ 101 h 191"/>
                <a:gd name="T62" fmla="*/ 102 w 108"/>
                <a:gd name="T63" fmla="*/ 109 h 191"/>
                <a:gd name="T64" fmla="*/ 106 w 108"/>
                <a:gd name="T65" fmla="*/ 127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08" h="191">
                  <a:moveTo>
                    <a:pt x="106" y="127"/>
                  </a:moveTo>
                  <a:cubicBezTo>
                    <a:pt x="106" y="190"/>
                    <a:pt x="106" y="190"/>
                    <a:pt x="106" y="190"/>
                  </a:cubicBezTo>
                  <a:cubicBezTo>
                    <a:pt x="105" y="190"/>
                    <a:pt x="104" y="190"/>
                    <a:pt x="102" y="190"/>
                  </a:cubicBezTo>
                  <a:cubicBezTo>
                    <a:pt x="100" y="190"/>
                    <a:pt x="98" y="190"/>
                    <a:pt x="96" y="191"/>
                  </a:cubicBezTo>
                  <a:cubicBezTo>
                    <a:pt x="96" y="126"/>
                    <a:pt x="96" y="126"/>
                    <a:pt x="96" y="126"/>
                  </a:cubicBezTo>
                  <a:cubicBezTo>
                    <a:pt x="96" y="126"/>
                    <a:pt x="97" y="120"/>
                    <a:pt x="94" y="116"/>
                  </a:cubicBezTo>
                  <a:cubicBezTo>
                    <a:pt x="91" y="113"/>
                    <a:pt x="87" y="112"/>
                    <a:pt x="81" y="112"/>
                  </a:cubicBezTo>
                  <a:cubicBezTo>
                    <a:pt x="28" y="112"/>
                    <a:pt x="28" y="112"/>
                    <a:pt x="28" y="112"/>
                  </a:cubicBezTo>
                  <a:cubicBezTo>
                    <a:pt x="25" y="112"/>
                    <a:pt x="13" y="113"/>
                    <a:pt x="5" y="106"/>
                  </a:cubicBezTo>
                  <a:cubicBezTo>
                    <a:pt x="1" y="102"/>
                    <a:pt x="0" y="98"/>
                    <a:pt x="0" y="93"/>
                  </a:cubicBezTo>
                  <a:cubicBezTo>
                    <a:pt x="0" y="84"/>
                    <a:pt x="2" y="79"/>
                    <a:pt x="8" y="76"/>
                  </a:cubicBezTo>
                  <a:cubicBezTo>
                    <a:pt x="13" y="74"/>
                    <a:pt x="19" y="74"/>
                    <a:pt x="25" y="74"/>
                  </a:cubicBezTo>
                  <a:cubicBezTo>
                    <a:pt x="25" y="74"/>
                    <a:pt x="25" y="74"/>
                    <a:pt x="25" y="74"/>
                  </a:cubicBezTo>
                  <a:cubicBezTo>
                    <a:pt x="36" y="74"/>
                    <a:pt x="66" y="74"/>
                    <a:pt x="68" y="74"/>
                  </a:cubicBezTo>
                  <a:cubicBezTo>
                    <a:pt x="71" y="74"/>
                    <a:pt x="75" y="72"/>
                    <a:pt x="75" y="65"/>
                  </a:cubicBezTo>
                  <a:cubicBezTo>
                    <a:pt x="75" y="62"/>
                    <a:pt x="74" y="60"/>
                    <a:pt x="72" y="58"/>
                  </a:cubicBezTo>
                  <a:cubicBezTo>
                    <a:pt x="70" y="57"/>
                    <a:pt x="66" y="56"/>
                    <a:pt x="60" y="56"/>
                  </a:cubicBezTo>
                  <a:cubicBezTo>
                    <a:pt x="5" y="56"/>
                    <a:pt x="5" y="56"/>
                    <a:pt x="5" y="56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46"/>
                    <a:pt x="16" y="46"/>
                    <a:pt x="16" y="46"/>
                  </a:cubicBezTo>
                  <a:cubicBezTo>
                    <a:pt x="61" y="46"/>
                    <a:pt x="61" y="46"/>
                    <a:pt x="61" y="46"/>
                  </a:cubicBezTo>
                  <a:cubicBezTo>
                    <a:pt x="69" y="46"/>
                    <a:pt x="85" y="47"/>
                    <a:pt x="85" y="65"/>
                  </a:cubicBezTo>
                  <a:cubicBezTo>
                    <a:pt x="85" y="79"/>
                    <a:pt x="75" y="84"/>
                    <a:pt x="69" y="84"/>
                  </a:cubicBezTo>
                  <a:cubicBezTo>
                    <a:pt x="69" y="84"/>
                    <a:pt x="36" y="84"/>
                    <a:pt x="25" y="84"/>
                  </a:cubicBezTo>
                  <a:cubicBezTo>
                    <a:pt x="25" y="84"/>
                    <a:pt x="25" y="84"/>
                    <a:pt x="25" y="84"/>
                  </a:cubicBezTo>
                  <a:cubicBezTo>
                    <a:pt x="20" y="84"/>
                    <a:pt x="15" y="84"/>
                    <a:pt x="13" y="85"/>
                  </a:cubicBezTo>
                  <a:cubicBezTo>
                    <a:pt x="12" y="86"/>
                    <a:pt x="10" y="87"/>
                    <a:pt x="10" y="93"/>
                  </a:cubicBezTo>
                  <a:cubicBezTo>
                    <a:pt x="10" y="95"/>
                    <a:pt x="11" y="97"/>
                    <a:pt x="12" y="98"/>
                  </a:cubicBezTo>
                  <a:cubicBezTo>
                    <a:pt x="16" y="101"/>
                    <a:pt x="24" y="101"/>
                    <a:pt x="27" y="101"/>
                  </a:cubicBezTo>
                  <a:cubicBezTo>
                    <a:pt x="81" y="101"/>
                    <a:pt x="81" y="101"/>
                    <a:pt x="81" y="101"/>
                  </a:cubicBezTo>
                  <a:cubicBezTo>
                    <a:pt x="90" y="101"/>
                    <a:pt x="97" y="104"/>
                    <a:pt x="102" y="109"/>
                  </a:cubicBezTo>
                  <a:cubicBezTo>
                    <a:pt x="108" y="116"/>
                    <a:pt x="107" y="125"/>
                    <a:pt x="106" y="127"/>
                  </a:cubicBezTo>
                  <a:close/>
                </a:path>
              </a:pathLst>
            </a:custGeom>
            <a:solidFill>
              <a:srgbClr val="A6A8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1781"/>
            <p:cNvSpPr>
              <a:spLocks/>
            </p:cNvSpPr>
            <p:nvPr/>
          </p:nvSpPr>
          <p:spPr bwMode="auto">
            <a:xfrm>
              <a:off x="6875463" y="4710113"/>
              <a:ext cx="7938" cy="3175"/>
            </a:xfrm>
            <a:custGeom>
              <a:avLst/>
              <a:gdLst>
                <a:gd name="T0" fmla="*/ 10 w 10"/>
                <a:gd name="T1" fmla="*/ 5 h 5"/>
                <a:gd name="T2" fmla="*/ 0 w 10"/>
                <a:gd name="T3" fmla="*/ 5 h 5"/>
                <a:gd name="T4" fmla="*/ 0 w 10"/>
                <a:gd name="T5" fmla="*/ 1 h 5"/>
                <a:gd name="T6" fmla="*/ 6 w 10"/>
                <a:gd name="T7" fmla="*/ 0 h 5"/>
                <a:gd name="T8" fmla="*/ 10 w 10"/>
                <a:gd name="T9" fmla="*/ 0 h 5"/>
                <a:gd name="T10" fmla="*/ 10 w 10"/>
                <a:gd name="T11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5">
                  <a:moveTo>
                    <a:pt x="10" y="5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2" y="0"/>
                    <a:pt x="4" y="0"/>
                    <a:pt x="6" y="0"/>
                  </a:cubicBezTo>
                  <a:cubicBezTo>
                    <a:pt x="8" y="0"/>
                    <a:pt x="9" y="0"/>
                    <a:pt x="10" y="0"/>
                  </a:cubicBezTo>
                  <a:lnTo>
                    <a:pt x="10" y="5"/>
                  </a:lnTo>
                  <a:close/>
                </a:path>
              </a:pathLst>
            </a:custGeom>
            <a:solidFill>
              <a:srgbClr val="7D9B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1782"/>
            <p:cNvSpPr>
              <a:spLocks/>
            </p:cNvSpPr>
            <p:nvPr/>
          </p:nvSpPr>
          <p:spPr bwMode="auto">
            <a:xfrm>
              <a:off x="6848475" y="4710113"/>
              <a:ext cx="63500" cy="93663"/>
            </a:xfrm>
            <a:custGeom>
              <a:avLst/>
              <a:gdLst>
                <a:gd name="T0" fmla="*/ 92 w 92"/>
                <a:gd name="T1" fmla="*/ 47 h 135"/>
                <a:gd name="T2" fmla="*/ 92 w 92"/>
                <a:gd name="T3" fmla="*/ 89 h 135"/>
                <a:gd name="T4" fmla="*/ 46 w 92"/>
                <a:gd name="T5" fmla="*/ 135 h 135"/>
                <a:gd name="T6" fmla="*/ 0 w 92"/>
                <a:gd name="T7" fmla="*/ 89 h 135"/>
                <a:gd name="T8" fmla="*/ 0 w 92"/>
                <a:gd name="T9" fmla="*/ 47 h 135"/>
                <a:gd name="T10" fmla="*/ 46 w 92"/>
                <a:gd name="T11" fmla="*/ 0 h 135"/>
                <a:gd name="T12" fmla="*/ 50 w 92"/>
                <a:gd name="T13" fmla="*/ 0 h 135"/>
                <a:gd name="T14" fmla="*/ 92 w 92"/>
                <a:gd name="T15" fmla="*/ 47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2" h="135">
                  <a:moveTo>
                    <a:pt x="92" y="47"/>
                  </a:moveTo>
                  <a:cubicBezTo>
                    <a:pt x="92" y="89"/>
                    <a:pt x="92" y="89"/>
                    <a:pt x="92" y="89"/>
                  </a:cubicBezTo>
                  <a:cubicBezTo>
                    <a:pt x="92" y="114"/>
                    <a:pt x="72" y="135"/>
                    <a:pt x="46" y="135"/>
                  </a:cubicBezTo>
                  <a:cubicBezTo>
                    <a:pt x="21" y="135"/>
                    <a:pt x="0" y="114"/>
                    <a:pt x="0" y="89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21"/>
                    <a:pt x="21" y="0"/>
                    <a:pt x="46" y="0"/>
                  </a:cubicBezTo>
                  <a:cubicBezTo>
                    <a:pt x="48" y="0"/>
                    <a:pt x="49" y="0"/>
                    <a:pt x="50" y="0"/>
                  </a:cubicBezTo>
                  <a:cubicBezTo>
                    <a:pt x="74" y="3"/>
                    <a:pt x="92" y="23"/>
                    <a:pt x="92" y="47"/>
                  </a:cubicBezTo>
                  <a:close/>
                </a:path>
              </a:pathLst>
            </a:custGeom>
            <a:solidFill>
              <a:srgbClr val="D0D2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1783"/>
            <p:cNvSpPr>
              <a:spLocks/>
            </p:cNvSpPr>
            <p:nvPr/>
          </p:nvSpPr>
          <p:spPr bwMode="auto">
            <a:xfrm>
              <a:off x="6853238" y="4714875"/>
              <a:ext cx="53975" cy="33338"/>
            </a:xfrm>
            <a:custGeom>
              <a:avLst/>
              <a:gdLst>
                <a:gd name="T0" fmla="*/ 78 w 78"/>
                <a:gd name="T1" fmla="*/ 48 h 48"/>
                <a:gd name="T2" fmla="*/ 78 w 78"/>
                <a:gd name="T3" fmla="*/ 40 h 48"/>
                <a:gd name="T4" fmla="*/ 39 w 78"/>
                <a:gd name="T5" fmla="*/ 0 h 48"/>
                <a:gd name="T6" fmla="*/ 0 w 78"/>
                <a:gd name="T7" fmla="*/ 40 h 48"/>
                <a:gd name="T8" fmla="*/ 0 w 78"/>
                <a:gd name="T9" fmla="*/ 40 h 48"/>
                <a:gd name="T10" fmla="*/ 0 w 78"/>
                <a:gd name="T11" fmla="*/ 48 h 48"/>
                <a:gd name="T12" fmla="*/ 78 w 78"/>
                <a:gd name="T13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8" h="48">
                  <a:moveTo>
                    <a:pt x="78" y="48"/>
                  </a:moveTo>
                  <a:cubicBezTo>
                    <a:pt x="78" y="40"/>
                    <a:pt x="78" y="40"/>
                    <a:pt x="78" y="40"/>
                  </a:cubicBezTo>
                  <a:cubicBezTo>
                    <a:pt x="78" y="18"/>
                    <a:pt x="61" y="0"/>
                    <a:pt x="39" y="0"/>
                  </a:cubicBezTo>
                  <a:cubicBezTo>
                    <a:pt x="18" y="0"/>
                    <a:pt x="0" y="18"/>
                    <a:pt x="0" y="40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8"/>
                    <a:pt x="0" y="48"/>
                    <a:pt x="0" y="48"/>
                  </a:cubicBezTo>
                  <a:lnTo>
                    <a:pt x="78" y="48"/>
                  </a:lnTo>
                  <a:close/>
                </a:path>
              </a:pathLst>
            </a:custGeom>
            <a:solidFill>
              <a:srgbClr val="6D6E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1784"/>
            <p:cNvSpPr>
              <a:spLocks/>
            </p:cNvSpPr>
            <p:nvPr/>
          </p:nvSpPr>
          <p:spPr bwMode="auto">
            <a:xfrm>
              <a:off x="6873875" y="4729163"/>
              <a:ext cx="11113" cy="28575"/>
            </a:xfrm>
            <a:custGeom>
              <a:avLst/>
              <a:gdLst>
                <a:gd name="T0" fmla="*/ 16 w 16"/>
                <a:gd name="T1" fmla="*/ 35 h 41"/>
                <a:gd name="T2" fmla="*/ 8 w 16"/>
                <a:gd name="T3" fmla="*/ 41 h 41"/>
                <a:gd name="T4" fmla="*/ 0 w 16"/>
                <a:gd name="T5" fmla="*/ 35 h 41"/>
                <a:gd name="T6" fmla="*/ 0 w 16"/>
                <a:gd name="T7" fmla="*/ 6 h 41"/>
                <a:gd name="T8" fmla="*/ 8 w 16"/>
                <a:gd name="T9" fmla="*/ 0 h 41"/>
                <a:gd name="T10" fmla="*/ 16 w 16"/>
                <a:gd name="T11" fmla="*/ 6 h 41"/>
                <a:gd name="T12" fmla="*/ 16 w 16"/>
                <a:gd name="T13" fmla="*/ 35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41">
                  <a:moveTo>
                    <a:pt x="16" y="35"/>
                  </a:moveTo>
                  <a:cubicBezTo>
                    <a:pt x="16" y="38"/>
                    <a:pt x="13" y="41"/>
                    <a:pt x="8" y="41"/>
                  </a:cubicBezTo>
                  <a:cubicBezTo>
                    <a:pt x="4" y="41"/>
                    <a:pt x="0" y="38"/>
                    <a:pt x="0" y="35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4" y="0"/>
                    <a:pt x="8" y="0"/>
                  </a:cubicBezTo>
                  <a:cubicBezTo>
                    <a:pt x="13" y="0"/>
                    <a:pt x="16" y="3"/>
                    <a:pt x="16" y="6"/>
                  </a:cubicBezTo>
                  <a:lnTo>
                    <a:pt x="16" y="35"/>
                  </a:lnTo>
                  <a:close/>
                </a:path>
              </a:pathLst>
            </a:custGeom>
            <a:solidFill>
              <a:srgbClr val="192E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1785"/>
            <p:cNvSpPr>
              <a:spLocks noEditPoints="1"/>
            </p:cNvSpPr>
            <p:nvPr/>
          </p:nvSpPr>
          <p:spPr bwMode="auto">
            <a:xfrm>
              <a:off x="6450013" y="4673600"/>
              <a:ext cx="377825" cy="127000"/>
            </a:xfrm>
            <a:custGeom>
              <a:avLst/>
              <a:gdLst>
                <a:gd name="T0" fmla="*/ 0 w 541"/>
                <a:gd name="T1" fmla="*/ 163 h 182"/>
                <a:gd name="T2" fmla="*/ 541 w 541"/>
                <a:gd name="T3" fmla="*/ 19 h 182"/>
                <a:gd name="T4" fmla="*/ 362 w 541"/>
                <a:gd name="T5" fmla="*/ 47 h 182"/>
                <a:gd name="T6" fmla="*/ 362 w 541"/>
                <a:gd name="T7" fmla="*/ 60 h 182"/>
                <a:gd name="T8" fmla="*/ 336 w 541"/>
                <a:gd name="T9" fmla="*/ 97 h 182"/>
                <a:gd name="T10" fmla="*/ 336 w 541"/>
                <a:gd name="T11" fmla="*/ 97 h 182"/>
                <a:gd name="T12" fmla="*/ 297 w 541"/>
                <a:gd name="T13" fmla="*/ 47 h 182"/>
                <a:gd name="T14" fmla="*/ 323 w 541"/>
                <a:gd name="T15" fmla="*/ 84 h 182"/>
                <a:gd name="T16" fmla="*/ 323 w 541"/>
                <a:gd name="T17" fmla="*/ 97 h 182"/>
                <a:gd name="T18" fmla="*/ 258 w 541"/>
                <a:gd name="T19" fmla="*/ 22 h 182"/>
                <a:gd name="T20" fmla="*/ 258 w 541"/>
                <a:gd name="T21" fmla="*/ 22 h 182"/>
                <a:gd name="T22" fmla="*/ 258 w 541"/>
                <a:gd name="T23" fmla="*/ 84 h 182"/>
                <a:gd name="T24" fmla="*/ 284 w 541"/>
                <a:gd name="T25" fmla="*/ 121 h 182"/>
                <a:gd name="T26" fmla="*/ 246 w 541"/>
                <a:gd name="T27" fmla="*/ 22 h 182"/>
                <a:gd name="T28" fmla="*/ 220 w 541"/>
                <a:gd name="T29" fmla="*/ 60 h 182"/>
                <a:gd name="T30" fmla="*/ 220 w 541"/>
                <a:gd name="T31" fmla="*/ 60 h 182"/>
                <a:gd name="T32" fmla="*/ 220 w 541"/>
                <a:gd name="T33" fmla="*/ 121 h 182"/>
                <a:gd name="T34" fmla="*/ 207 w 541"/>
                <a:gd name="T35" fmla="*/ 47 h 182"/>
                <a:gd name="T36" fmla="*/ 207 w 541"/>
                <a:gd name="T37" fmla="*/ 60 h 182"/>
                <a:gd name="T38" fmla="*/ 181 w 541"/>
                <a:gd name="T39" fmla="*/ 97 h 182"/>
                <a:gd name="T40" fmla="*/ 181 w 541"/>
                <a:gd name="T41" fmla="*/ 97 h 182"/>
                <a:gd name="T42" fmla="*/ 142 w 541"/>
                <a:gd name="T43" fmla="*/ 47 h 182"/>
                <a:gd name="T44" fmla="*/ 168 w 541"/>
                <a:gd name="T45" fmla="*/ 84 h 182"/>
                <a:gd name="T46" fmla="*/ 168 w 541"/>
                <a:gd name="T47" fmla="*/ 97 h 182"/>
                <a:gd name="T48" fmla="*/ 51 w 541"/>
                <a:gd name="T49" fmla="*/ 158 h 182"/>
                <a:gd name="T50" fmla="*/ 51 w 541"/>
                <a:gd name="T51" fmla="*/ 158 h 182"/>
                <a:gd name="T52" fmla="*/ 51 w 541"/>
                <a:gd name="T53" fmla="*/ 97 h 182"/>
                <a:gd name="T54" fmla="*/ 25 w 541"/>
                <a:gd name="T55" fmla="*/ 60 h 182"/>
                <a:gd name="T56" fmla="*/ 25 w 541"/>
                <a:gd name="T57" fmla="*/ 47 h 182"/>
                <a:gd name="T58" fmla="*/ 90 w 541"/>
                <a:gd name="T59" fmla="*/ 158 h 182"/>
                <a:gd name="T60" fmla="*/ 90 w 541"/>
                <a:gd name="T61" fmla="*/ 158 h 182"/>
                <a:gd name="T62" fmla="*/ 90 w 541"/>
                <a:gd name="T63" fmla="*/ 97 h 182"/>
                <a:gd name="T64" fmla="*/ 64 w 541"/>
                <a:gd name="T65" fmla="*/ 60 h 182"/>
                <a:gd name="T66" fmla="*/ 64 w 541"/>
                <a:gd name="T67" fmla="*/ 47 h 182"/>
                <a:gd name="T68" fmla="*/ 129 w 541"/>
                <a:gd name="T69" fmla="*/ 158 h 182"/>
                <a:gd name="T70" fmla="*/ 129 w 541"/>
                <a:gd name="T71" fmla="*/ 158 h 182"/>
                <a:gd name="T72" fmla="*/ 129 w 541"/>
                <a:gd name="T73" fmla="*/ 97 h 182"/>
                <a:gd name="T74" fmla="*/ 103 w 541"/>
                <a:gd name="T75" fmla="*/ 60 h 182"/>
                <a:gd name="T76" fmla="*/ 103 w 541"/>
                <a:gd name="T77" fmla="*/ 47 h 182"/>
                <a:gd name="T78" fmla="*/ 363 w 541"/>
                <a:gd name="T79" fmla="*/ 158 h 182"/>
                <a:gd name="T80" fmla="*/ 363 w 541"/>
                <a:gd name="T81" fmla="*/ 158 h 182"/>
                <a:gd name="T82" fmla="*/ 401 w 541"/>
                <a:gd name="T83" fmla="*/ 134 h 182"/>
                <a:gd name="T84" fmla="*/ 375 w 541"/>
                <a:gd name="T85" fmla="*/ 97 h 182"/>
                <a:gd name="T86" fmla="*/ 375 w 541"/>
                <a:gd name="T87" fmla="*/ 84 h 182"/>
                <a:gd name="T88" fmla="*/ 401 w 541"/>
                <a:gd name="T89" fmla="*/ 47 h 182"/>
                <a:gd name="T90" fmla="*/ 401 w 541"/>
                <a:gd name="T91" fmla="*/ 47 h 182"/>
                <a:gd name="T92" fmla="*/ 440 w 541"/>
                <a:gd name="T93" fmla="*/ 134 h 182"/>
                <a:gd name="T94" fmla="*/ 414 w 541"/>
                <a:gd name="T95" fmla="*/ 97 h 182"/>
                <a:gd name="T96" fmla="*/ 414 w 541"/>
                <a:gd name="T97" fmla="*/ 84 h 182"/>
                <a:gd name="T98" fmla="*/ 440 w 541"/>
                <a:gd name="T99" fmla="*/ 47 h 182"/>
                <a:gd name="T100" fmla="*/ 440 w 541"/>
                <a:gd name="T101" fmla="*/ 47 h 182"/>
                <a:gd name="T102" fmla="*/ 479 w 541"/>
                <a:gd name="T103" fmla="*/ 134 h 182"/>
                <a:gd name="T104" fmla="*/ 453 w 541"/>
                <a:gd name="T105" fmla="*/ 97 h 182"/>
                <a:gd name="T106" fmla="*/ 453 w 541"/>
                <a:gd name="T107" fmla="*/ 84 h 182"/>
                <a:gd name="T108" fmla="*/ 479 w 541"/>
                <a:gd name="T109" fmla="*/ 47 h 182"/>
                <a:gd name="T110" fmla="*/ 479 w 541"/>
                <a:gd name="T111" fmla="*/ 47 h 182"/>
                <a:gd name="T112" fmla="*/ 517 w 541"/>
                <a:gd name="T113" fmla="*/ 134 h 182"/>
                <a:gd name="T114" fmla="*/ 492 w 541"/>
                <a:gd name="T115" fmla="*/ 97 h 182"/>
                <a:gd name="T116" fmla="*/ 492 w 541"/>
                <a:gd name="T117" fmla="*/ 84 h 182"/>
                <a:gd name="T118" fmla="*/ 517 w 541"/>
                <a:gd name="T119" fmla="*/ 47 h 182"/>
                <a:gd name="T120" fmla="*/ 517 w 541"/>
                <a:gd name="T121" fmla="*/ 47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41" h="182">
                  <a:moveTo>
                    <a:pt x="521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9" y="0"/>
                    <a:pt x="0" y="8"/>
                    <a:pt x="0" y="19"/>
                  </a:cubicBezTo>
                  <a:cubicBezTo>
                    <a:pt x="0" y="163"/>
                    <a:pt x="0" y="163"/>
                    <a:pt x="0" y="163"/>
                  </a:cubicBezTo>
                  <a:cubicBezTo>
                    <a:pt x="0" y="174"/>
                    <a:pt x="9" y="182"/>
                    <a:pt x="20" y="182"/>
                  </a:cubicBezTo>
                  <a:cubicBezTo>
                    <a:pt x="521" y="182"/>
                    <a:pt x="521" y="182"/>
                    <a:pt x="521" y="182"/>
                  </a:cubicBezTo>
                  <a:cubicBezTo>
                    <a:pt x="532" y="182"/>
                    <a:pt x="541" y="174"/>
                    <a:pt x="541" y="163"/>
                  </a:cubicBezTo>
                  <a:cubicBezTo>
                    <a:pt x="541" y="19"/>
                    <a:pt x="541" y="19"/>
                    <a:pt x="541" y="19"/>
                  </a:cubicBezTo>
                  <a:cubicBezTo>
                    <a:pt x="541" y="8"/>
                    <a:pt x="532" y="0"/>
                    <a:pt x="521" y="0"/>
                  </a:cubicBezTo>
                  <a:close/>
                  <a:moveTo>
                    <a:pt x="336" y="22"/>
                  </a:moveTo>
                  <a:cubicBezTo>
                    <a:pt x="362" y="22"/>
                    <a:pt x="362" y="22"/>
                    <a:pt x="362" y="22"/>
                  </a:cubicBezTo>
                  <a:cubicBezTo>
                    <a:pt x="362" y="47"/>
                    <a:pt x="362" y="47"/>
                    <a:pt x="362" y="47"/>
                  </a:cubicBezTo>
                  <a:cubicBezTo>
                    <a:pt x="336" y="47"/>
                    <a:pt x="336" y="47"/>
                    <a:pt x="336" y="47"/>
                  </a:cubicBezTo>
                  <a:lnTo>
                    <a:pt x="336" y="22"/>
                  </a:lnTo>
                  <a:close/>
                  <a:moveTo>
                    <a:pt x="336" y="60"/>
                  </a:moveTo>
                  <a:cubicBezTo>
                    <a:pt x="362" y="60"/>
                    <a:pt x="362" y="60"/>
                    <a:pt x="362" y="60"/>
                  </a:cubicBezTo>
                  <a:cubicBezTo>
                    <a:pt x="362" y="84"/>
                    <a:pt x="362" y="84"/>
                    <a:pt x="362" y="84"/>
                  </a:cubicBezTo>
                  <a:cubicBezTo>
                    <a:pt x="336" y="84"/>
                    <a:pt x="336" y="84"/>
                    <a:pt x="336" y="84"/>
                  </a:cubicBezTo>
                  <a:lnTo>
                    <a:pt x="336" y="60"/>
                  </a:lnTo>
                  <a:close/>
                  <a:moveTo>
                    <a:pt x="336" y="97"/>
                  </a:moveTo>
                  <a:cubicBezTo>
                    <a:pt x="362" y="97"/>
                    <a:pt x="362" y="97"/>
                    <a:pt x="362" y="97"/>
                  </a:cubicBezTo>
                  <a:cubicBezTo>
                    <a:pt x="362" y="121"/>
                    <a:pt x="362" y="121"/>
                    <a:pt x="362" y="121"/>
                  </a:cubicBezTo>
                  <a:cubicBezTo>
                    <a:pt x="336" y="121"/>
                    <a:pt x="336" y="121"/>
                    <a:pt x="336" y="121"/>
                  </a:cubicBezTo>
                  <a:lnTo>
                    <a:pt x="336" y="97"/>
                  </a:lnTo>
                  <a:close/>
                  <a:moveTo>
                    <a:pt x="297" y="22"/>
                  </a:moveTo>
                  <a:cubicBezTo>
                    <a:pt x="323" y="22"/>
                    <a:pt x="323" y="22"/>
                    <a:pt x="323" y="22"/>
                  </a:cubicBezTo>
                  <a:cubicBezTo>
                    <a:pt x="323" y="47"/>
                    <a:pt x="323" y="47"/>
                    <a:pt x="323" y="47"/>
                  </a:cubicBezTo>
                  <a:cubicBezTo>
                    <a:pt x="297" y="47"/>
                    <a:pt x="297" y="47"/>
                    <a:pt x="297" y="47"/>
                  </a:cubicBezTo>
                  <a:lnTo>
                    <a:pt x="297" y="22"/>
                  </a:lnTo>
                  <a:close/>
                  <a:moveTo>
                    <a:pt x="297" y="60"/>
                  </a:moveTo>
                  <a:cubicBezTo>
                    <a:pt x="323" y="60"/>
                    <a:pt x="323" y="60"/>
                    <a:pt x="323" y="60"/>
                  </a:cubicBezTo>
                  <a:cubicBezTo>
                    <a:pt x="323" y="84"/>
                    <a:pt x="323" y="84"/>
                    <a:pt x="323" y="84"/>
                  </a:cubicBezTo>
                  <a:cubicBezTo>
                    <a:pt x="297" y="84"/>
                    <a:pt x="297" y="84"/>
                    <a:pt x="297" y="84"/>
                  </a:cubicBezTo>
                  <a:lnTo>
                    <a:pt x="297" y="60"/>
                  </a:lnTo>
                  <a:close/>
                  <a:moveTo>
                    <a:pt x="297" y="97"/>
                  </a:moveTo>
                  <a:cubicBezTo>
                    <a:pt x="323" y="97"/>
                    <a:pt x="323" y="97"/>
                    <a:pt x="323" y="97"/>
                  </a:cubicBezTo>
                  <a:cubicBezTo>
                    <a:pt x="323" y="121"/>
                    <a:pt x="323" y="121"/>
                    <a:pt x="323" y="121"/>
                  </a:cubicBezTo>
                  <a:cubicBezTo>
                    <a:pt x="297" y="121"/>
                    <a:pt x="297" y="121"/>
                    <a:pt x="297" y="121"/>
                  </a:cubicBezTo>
                  <a:lnTo>
                    <a:pt x="297" y="97"/>
                  </a:lnTo>
                  <a:close/>
                  <a:moveTo>
                    <a:pt x="258" y="22"/>
                  </a:moveTo>
                  <a:cubicBezTo>
                    <a:pt x="284" y="22"/>
                    <a:pt x="284" y="22"/>
                    <a:pt x="284" y="22"/>
                  </a:cubicBezTo>
                  <a:cubicBezTo>
                    <a:pt x="284" y="47"/>
                    <a:pt x="284" y="47"/>
                    <a:pt x="284" y="47"/>
                  </a:cubicBezTo>
                  <a:cubicBezTo>
                    <a:pt x="258" y="47"/>
                    <a:pt x="258" y="47"/>
                    <a:pt x="258" y="47"/>
                  </a:cubicBezTo>
                  <a:lnTo>
                    <a:pt x="258" y="22"/>
                  </a:lnTo>
                  <a:close/>
                  <a:moveTo>
                    <a:pt x="258" y="60"/>
                  </a:moveTo>
                  <a:cubicBezTo>
                    <a:pt x="284" y="60"/>
                    <a:pt x="284" y="60"/>
                    <a:pt x="284" y="60"/>
                  </a:cubicBezTo>
                  <a:cubicBezTo>
                    <a:pt x="284" y="84"/>
                    <a:pt x="284" y="84"/>
                    <a:pt x="284" y="84"/>
                  </a:cubicBezTo>
                  <a:cubicBezTo>
                    <a:pt x="258" y="84"/>
                    <a:pt x="258" y="84"/>
                    <a:pt x="258" y="84"/>
                  </a:cubicBezTo>
                  <a:lnTo>
                    <a:pt x="258" y="60"/>
                  </a:lnTo>
                  <a:close/>
                  <a:moveTo>
                    <a:pt x="258" y="97"/>
                  </a:moveTo>
                  <a:cubicBezTo>
                    <a:pt x="284" y="97"/>
                    <a:pt x="284" y="97"/>
                    <a:pt x="284" y="97"/>
                  </a:cubicBezTo>
                  <a:cubicBezTo>
                    <a:pt x="284" y="121"/>
                    <a:pt x="284" y="121"/>
                    <a:pt x="284" y="121"/>
                  </a:cubicBezTo>
                  <a:cubicBezTo>
                    <a:pt x="258" y="121"/>
                    <a:pt x="258" y="121"/>
                    <a:pt x="258" y="121"/>
                  </a:cubicBezTo>
                  <a:lnTo>
                    <a:pt x="258" y="97"/>
                  </a:lnTo>
                  <a:close/>
                  <a:moveTo>
                    <a:pt x="220" y="22"/>
                  </a:moveTo>
                  <a:cubicBezTo>
                    <a:pt x="246" y="22"/>
                    <a:pt x="246" y="22"/>
                    <a:pt x="246" y="22"/>
                  </a:cubicBezTo>
                  <a:cubicBezTo>
                    <a:pt x="246" y="47"/>
                    <a:pt x="246" y="47"/>
                    <a:pt x="246" y="47"/>
                  </a:cubicBezTo>
                  <a:cubicBezTo>
                    <a:pt x="220" y="47"/>
                    <a:pt x="220" y="47"/>
                    <a:pt x="220" y="47"/>
                  </a:cubicBezTo>
                  <a:lnTo>
                    <a:pt x="220" y="22"/>
                  </a:lnTo>
                  <a:close/>
                  <a:moveTo>
                    <a:pt x="220" y="60"/>
                  </a:moveTo>
                  <a:cubicBezTo>
                    <a:pt x="246" y="60"/>
                    <a:pt x="246" y="60"/>
                    <a:pt x="246" y="60"/>
                  </a:cubicBezTo>
                  <a:cubicBezTo>
                    <a:pt x="246" y="84"/>
                    <a:pt x="246" y="84"/>
                    <a:pt x="246" y="84"/>
                  </a:cubicBezTo>
                  <a:cubicBezTo>
                    <a:pt x="220" y="84"/>
                    <a:pt x="220" y="84"/>
                    <a:pt x="220" y="84"/>
                  </a:cubicBezTo>
                  <a:lnTo>
                    <a:pt x="220" y="60"/>
                  </a:lnTo>
                  <a:close/>
                  <a:moveTo>
                    <a:pt x="220" y="97"/>
                  </a:moveTo>
                  <a:cubicBezTo>
                    <a:pt x="246" y="97"/>
                    <a:pt x="246" y="97"/>
                    <a:pt x="246" y="97"/>
                  </a:cubicBezTo>
                  <a:cubicBezTo>
                    <a:pt x="246" y="121"/>
                    <a:pt x="246" y="121"/>
                    <a:pt x="246" y="121"/>
                  </a:cubicBezTo>
                  <a:cubicBezTo>
                    <a:pt x="220" y="121"/>
                    <a:pt x="220" y="121"/>
                    <a:pt x="220" y="121"/>
                  </a:cubicBezTo>
                  <a:lnTo>
                    <a:pt x="220" y="97"/>
                  </a:lnTo>
                  <a:close/>
                  <a:moveTo>
                    <a:pt x="181" y="22"/>
                  </a:moveTo>
                  <a:cubicBezTo>
                    <a:pt x="207" y="22"/>
                    <a:pt x="207" y="22"/>
                    <a:pt x="207" y="22"/>
                  </a:cubicBezTo>
                  <a:cubicBezTo>
                    <a:pt x="207" y="47"/>
                    <a:pt x="207" y="47"/>
                    <a:pt x="207" y="47"/>
                  </a:cubicBezTo>
                  <a:cubicBezTo>
                    <a:pt x="181" y="47"/>
                    <a:pt x="181" y="47"/>
                    <a:pt x="181" y="47"/>
                  </a:cubicBezTo>
                  <a:lnTo>
                    <a:pt x="181" y="22"/>
                  </a:lnTo>
                  <a:close/>
                  <a:moveTo>
                    <a:pt x="181" y="60"/>
                  </a:moveTo>
                  <a:cubicBezTo>
                    <a:pt x="207" y="60"/>
                    <a:pt x="207" y="60"/>
                    <a:pt x="207" y="60"/>
                  </a:cubicBezTo>
                  <a:cubicBezTo>
                    <a:pt x="207" y="84"/>
                    <a:pt x="207" y="84"/>
                    <a:pt x="207" y="84"/>
                  </a:cubicBezTo>
                  <a:cubicBezTo>
                    <a:pt x="181" y="84"/>
                    <a:pt x="181" y="84"/>
                    <a:pt x="181" y="84"/>
                  </a:cubicBezTo>
                  <a:lnTo>
                    <a:pt x="181" y="60"/>
                  </a:lnTo>
                  <a:close/>
                  <a:moveTo>
                    <a:pt x="181" y="97"/>
                  </a:moveTo>
                  <a:cubicBezTo>
                    <a:pt x="207" y="97"/>
                    <a:pt x="207" y="97"/>
                    <a:pt x="207" y="97"/>
                  </a:cubicBezTo>
                  <a:cubicBezTo>
                    <a:pt x="207" y="121"/>
                    <a:pt x="207" y="121"/>
                    <a:pt x="207" y="121"/>
                  </a:cubicBezTo>
                  <a:cubicBezTo>
                    <a:pt x="181" y="121"/>
                    <a:pt x="181" y="121"/>
                    <a:pt x="181" y="121"/>
                  </a:cubicBezTo>
                  <a:lnTo>
                    <a:pt x="181" y="97"/>
                  </a:lnTo>
                  <a:close/>
                  <a:moveTo>
                    <a:pt x="142" y="22"/>
                  </a:moveTo>
                  <a:cubicBezTo>
                    <a:pt x="168" y="22"/>
                    <a:pt x="168" y="22"/>
                    <a:pt x="168" y="22"/>
                  </a:cubicBezTo>
                  <a:cubicBezTo>
                    <a:pt x="168" y="47"/>
                    <a:pt x="168" y="47"/>
                    <a:pt x="168" y="47"/>
                  </a:cubicBezTo>
                  <a:cubicBezTo>
                    <a:pt x="142" y="47"/>
                    <a:pt x="142" y="47"/>
                    <a:pt x="142" y="47"/>
                  </a:cubicBezTo>
                  <a:lnTo>
                    <a:pt x="142" y="22"/>
                  </a:lnTo>
                  <a:close/>
                  <a:moveTo>
                    <a:pt x="142" y="60"/>
                  </a:moveTo>
                  <a:cubicBezTo>
                    <a:pt x="168" y="60"/>
                    <a:pt x="168" y="60"/>
                    <a:pt x="168" y="60"/>
                  </a:cubicBezTo>
                  <a:cubicBezTo>
                    <a:pt x="168" y="84"/>
                    <a:pt x="168" y="84"/>
                    <a:pt x="168" y="84"/>
                  </a:cubicBezTo>
                  <a:cubicBezTo>
                    <a:pt x="142" y="84"/>
                    <a:pt x="142" y="84"/>
                    <a:pt x="142" y="84"/>
                  </a:cubicBezTo>
                  <a:lnTo>
                    <a:pt x="142" y="60"/>
                  </a:lnTo>
                  <a:close/>
                  <a:moveTo>
                    <a:pt x="142" y="97"/>
                  </a:moveTo>
                  <a:cubicBezTo>
                    <a:pt x="168" y="97"/>
                    <a:pt x="168" y="97"/>
                    <a:pt x="168" y="97"/>
                  </a:cubicBezTo>
                  <a:cubicBezTo>
                    <a:pt x="168" y="121"/>
                    <a:pt x="168" y="121"/>
                    <a:pt x="168" y="121"/>
                  </a:cubicBezTo>
                  <a:cubicBezTo>
                    <a:pt x="142" y="121"/>
                    <a:pt x="142" y="121"/>
                    <a:pt x="142" y="121"/>
                  </a:cubicBezTo>
                  <a:lnTo>
                    <a:pt x="142" y="97"/>
                  </a:lnTo>
                  <a:close/>
                  <a:moveTo>
                    <a:pt x="51" y="158"/>
                  </a:moveTo>
                  <a:cubicBezTo>
                    <a:pt x="25" y="158"/>
                    <a:pt x="25" y="158"/>
                    <a:pt x="25" y="158"/>
                  </a:cubicBezTo>
                  <a:cubicBezTo>
                    <a:pt x="25" y="134"/>
                    <a:pt x="25" y="134"/>
                    <a:pt x="25" y="134"/>
                  </a:cubicBezTo>
                  <a:cubicBezTo>
                    <a:pt x="51" y="134"/>
                    <a:pt x="51" y="134"/>
                    <a:pt x="51" y="134"/>
                  </a:cubicBezTo>
                  <a:lnTo>
                    <a:pt x="51" y="158"/>
                  </a:lnTo>
                  <a:close/>
                  <a:moveTo>
                    <a:pt x="51" y="121"/>
                  </a:moveTo>
                  <a:cubicBezTo>
                    <a:pt x="25" y="121"/>
                    <a:pt x="25" y="121"/>
                    <a:pt x="25" y="121"/>
                  </a:cubicBezTo>
                  <a:cubicBezTo>
                    <a:pt x="25" y="97"/>
                    <a:pt x="25" y="97"/>
                    <a:pt x="25" y="97"/>
                  </a:cubicBezTo>
                  <a:cubicBezTo>
                    <a:pt x="51" y="97"/>
                    <a:pt x="51" y="97"/>
                    <a:pt x="51" y="97"/>
                  </a:cubicBezTo>
                  <a:lnTo>
                    <a:pt x="51" y="121"/>
                  </a:lnTo>
                  <a:close/>
                  <a:moveTo>
                    <a:pt x="51" y="84"/>
                  </a:moveTo>
                  <a:cubicBezTo>
                    <a:pt x="25" y="84"/>
                    <a:pt x="25" y="84"/>
                    <a:pt x="25" y="84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51" y="60"/>
                    <a:pt x="51" y="60"/>
                    <a:pt x="51" y="60"/>
                  </a:cubicBezTo>
                  <a:lnTo>
                    <a:pt x="51" y="84"/>
                  </a:lnTo>
                  <a:close/>
                  <a:moveTo>
                    <a:pt x="51" y="47"/>
                  </a:moveTo>
                  <a:cubicBezTo>
                    <a:pt x="25" y="47"/>
                    <a:pt x="25" y="47"/>
                    <a:pt x="25" y="47"/>
                  </a:cubicBezTo>
                  <a:cubicBezTo>
                    <a:pt x="25" y="22"/>
                    <a:pt x="25" y="22"/>
                    <a:pt x="25" y="22"/>
                  </a:cubicBezTo>
                  <a:cubicBezTo>
                    <a:pt x="51" y="22"/>
                    <a:pt x="51" y="22"/>
                    <a:pt x="51" y="22"/>
                  </a:cubicBezTo>
                  <a:lnTo>
                    <a:pt x="51" y="47"/>
                  </a:lnTo>
                  <a:close/>
                  <a:moveTo>
                    <a:pt x="90" y="158"/>
                  </a:moveTo>
                  <a:cubicBezTo>
                    <a:pt x="64" y="158"/>
                    <a:pt x="64" y="158"/>
                    <a:pt x="64" y="158"/>
                  </a:cubicBezTo>
                  <a:cubicBezTo>
                    <a:pt x="64" y="134"/>
                    <a:pt x="64" y="134"/>
                    <a:pt x="64" y="134"/>
                  </a:cubicBezTo>
                  <a:cubicBezTo>
                    <a:pt x="90" y="134"/>
                    <a:pt x="90" y="134"/>
                    <a:pt x="90" y="134"/>
                  </a:cubicBezTo>
                  <a:lnTo>
                    <a:pt x="90" y="158"/>
                  </a:lnTo>
                  <a:close/>
                  <a:moveTo>
                    <a:pt x="90" y="121"/>
                  </a:moveTo>
                  <a:cubicBezTo>
                    <a:pt x="64" y="121"/>
                    <a:pt x="64" y="121"/>
                    <a:pt x="64" y="121"/>
                  </a:cubicBezTo>
                  <a:cubicBezTo>
                    <a:pt x="64" y="97"/>
                    <a:pt x="64" y="97"/>
                    <a:pt x="64" y="97"/>
                  </a:cubicBezTo>
                  <a:cubicBezTo>
                    <a:pt x="90" y="97"/>
                    <a:pt x="90" y="97"/>
                    <a:pt x="90" y="97"/>
                  </a:cubicBezTo>
                  <a:lnTo>
                    <a:pt x="90" y="121"/>
                  </a:lnTo>
                  <a:close/>
                  <a:moveTo>
                    <a:pt x="90" y="84"/>
                  </a:moveTo>
                  <a:cubicBezTo>
                    <a:pt x="64" y="84"/>
                    <a:pt x="64" y="84"/>
                    <a:pt x="64" y="84"/>
                  </a:cubicBezTo>
                  <a:cubicBezTo>
                    <a:pt x="64" y="60"/>
                    <a:pt x="64" y="60"/>
                    <a:pt x="64" y="60"/>
                  </a:cubicBezTo>
                  <a:cubicBezTo>
                    <a:pt x="90" y="60"/>
                    <a:pt x="90" y="60"/>
                    <a:pt x="90" y="60"/>
                  </a:cubicBezTo>
                  <a:lnTo>
                    <a:pt x="90" y="84"/>
                  </a:lnTo>
                  <a:close/>
                  <a:moveTo>
                    <a:pt x="90" y="47"/>
                  </a:moveTo>
                  <a:cubicBezTo>
                    <a:pt x="64" y="47"/>
                    <a:pt x="64" y="47"/>
                    <a:pt x="64" y="47"/>
                  </a:cubicBezTo>
                  <a:cubicBezTo>
                    <a:pt x="64" y="22"/>
                    <a:pt x="64" y="22"/>
                    <a:pt x="64" y="22"/>
                  </a:cubicBezTo>
                  <a:cubicBezTo>
                    <a:pt x="90" y="22"/>
                    <a:pt x="90" y="22"/>
                    <a:pt x="90" y="22"/>
                  </a:cubicBezTo>
                  <a:lnTo>
                    <a:pt x="90" y="47"/>
                  </a:lnTo>
                  <a:close/>
                  <a:moveTo>
                    <a:pt x="129" y="158"/>
                  </a:moveTo>
                  <a:cubicBezTo>
                    <a:pt x="103" y="158"/>
                    <a:pt x="103" y="158"/>
                    <a:pt x="103" y="158"/>
                  </a:cubicBezTo>
                  <a:cubicBezTo>
                    <a:pt x="103" y="134"/>
                    <a:pt x="103" y="134"/>
                    <a:pt x="103" y="134"/>
                  </a:cubicBezTo>
                  <a:cubicBezTo>
                    <a:pt x="129" y="134"/>
                    <a:pt x="129" y="134"/>
                    <a:pt x="129" y="134"/>
                  </a:cubicBezTo>
                  <a:lnTo>
                    <a:pt x="129" y="158"/>
                  </a:lnTo>
                  <a:close/>
                  <a:moveTo>
                    <a:pt x="129" y="121"/>
                  </a:moveTo>
                  <a:cubicBezTo>
                    <a:pt x="103" y="121"/>
                    <a:pt x="103" y="121"/>
                    <a:pt x="103" y="121"/>
                  </a:cubicBezTo>
                  <a:cubicBezTo>
                    <a:pt x="103" y="97"/>
                    <a:pt x="103" y="97"/>
                    <a:pt x="103" y="97"/>
                  </a:cubicBezTo>
                  <a:cubicBezTo>
                    <a:pt x="129" y="97"/>
                    <a:pt x="129" y="97"/>
                    <a:pt x="129" y="97"/>
                  </a:cubicBezTo>
                  <a:lnTo>
                    <a:pt x="129" y="121"/>
                  </a:lnTo>
                  <a:close/>
                  <a:moveTo>
                    <a:pt x="129" y="84"/>
                  </a:moveTo>
                  <a:cubicBezTo>
                    <a:pt x="103" y="84"/>
                    <a:pt x="103" y="84"/>
                    <a:pt x="103" y="84"/>
                  </a:cubicBezTo>
                  <a:cubicBezTo>
                    <a:pt x="103" y="60"/>
                    <a:pt x="103" y="60"/>
                    <a:pt x="103" y="60"/>
                  </a:cubicBezTo>
                  <a:cubicBezTo>
                    <a:pt x="129" y="60"/>
                    <a:pt x="129" y="60"/>
                    <a:pt x="129" y="60"/>
                  </a:cubicBezTo>
                  <a:lnTo>
                    <a:pt x="129" y="84"/>
                  </a:lnTo>
                  <a:close/>
                  <a:moveTo>
                    <a:pt x="129" y="47"/>
                  </a:moveTo>
                  <a:cubicBezTo>
                    <a:pt x="103" y="47"/>
                    <a:pt x="103" y="47"/>
                    <a:pt x="103" y="47"/>
                  </a:cubicBezTo>
                  <a:cubicBezTo>
                    <a:pt x="103" y="22"/>
                    <a:pt x="103" y="22"/>
                    <a:pt x="103" y="22"/>
                  </a:cubicBezTo>
                  <a:cubicBezTo>
                    <a:pt x="129" y="22"/>
                    <a:pt x="129" y="22"/>
                    <a:pt x="129" y="22"/>
                  </a:cubicBezTo>
                  <a:lnTo>
                    <a:pt x="129" y="47"/>
                  </a:lnTo>
                  <a:close/>
                  <a:moveTo>
                    <a:pt x="363" y="158"/>
                  </a:moveTo>
                  <a:cubicBezTo>
                    <a:pt x="142" y="158"/>
                    <a:pt x="142" y="158"/>
                    <a:pt x="142" y="158"/>
                  </a:cubicBezTo>
                  <a:cubicBezTo>
                    <a:pt x="142" y="134"/>
                    <a:pt x="142" y="134"/>
                    <a:pt x="142" y="134"/>
                  </a:cubicBezTo>
                  <a:cubicBezTo>
                    <a:pt x="363" y="134"/>
                    <a:pt x="363" y="134"/>
                    <a:pt x="363" y="134"/>
                  </a:cubicBezTo>
                  <a:lnTo>
                    <a:pt x="363" y="158"/>
                  </a:lnTo>
                  <a:close/>
                  <a:moveTo>
                    <a:pt x="401" y="158"/>
                  </a:moveTo>
                  <a:cubicBezTo>
                    <a:pt x="375" y="158"/>
                    <a:pt x="375" y="158"/>
                    <a:pt x="375" y="158"/>
                  </a:cubicBezTo>
                  <a:cubicBezTo>
                    <a:pt x="375" y="134"/>
                    <a:pt x="375" y="134"/>
                    <a:pt x="375" y="134"/>
                  </a:cubicBezTo>
                  <a:cubicBezTo>
                    <a:pt x="401" y="134"/>
                    <a:pt x="401" y="134"/>
                    <a:pt x="401" y="134"/>
                  </a:cubicBezTo>
                  <a:lnTo>
                    <a:pt x="401" y="158"/>
                  </a:lnTo>
                  <a:close/>
                  <a:moveTo>
                    <a:pt x="401" y="121"/>
                  </a:moveTo>
                  <a:cubicBezTo>
                    <a:pt x="375" y="121"/>
                    <a:pt x="375" y="121"/>
                    <a:pt x="375" y="121"/>
                  </a:cubicBezTo>
                  <a:cubicBezTo>
                    <a:pt x="375" y="97"/>
                    <a:pt x="375" y="97"/>
                    <a:pt x="375" y="97"/>
                  </a:cubicBezTo>
                  <a:cubicBezTo>
                    <a:pt x="401" y="97"/>
                    <a:pt x="401" y="97"/>
                    <a:pt x="401" y="97"/>
                  </a:cubicBezTo>
                  <a:lnTo>
                    <a:pt x="401" y="121"/>
                  </a:lnTo>
                  <a:close/>
                  <a:moveTo>
                    <a:pt x="401" y="84"/>
                  </a:moveTo>
                  <a:cubicBezTo>
                    <a:pt x="375" y="84"/>
                    <a:pt x="375" y="84"/>
                    <a:pt x="375" y="84"/>
                  </a:cubicBezTo>
                  <a:cubicBezTo>
                    <a:pt x="375" y="60"/>
                    <a:pt x="375" y="60"/>
                    <a:pt x="375" y="60"/>
                  </a:cubicBezTo>
                  <a:cubicBezTo>
                    <a:pt x="401" y="60"/>
                    <a:pt x="401" y="60"/>
                    <a:pt x="401" y="60"/>
                  </a:cubicBezTo>
                  <a:lnTo>
                    <a:pt x="401" y="84"/>
                  </a:lnTo>
                  <a:close/>
                  <a:moveTo>
                    <a:pt x="401" y="47"/>
                  </a:moveTo>
                  <a:cubicBezTo>
                    <a:pt x="375" y="47"/>
                    <a:pt x="375" y="47"/>
                    <a:pt x="375" y="47"/>
                  </a:cubicBezTo>
                  <a:cubicBezTo>
                    <a:pt x="375" y="22"/>
                    <a:pt x="375" y="22"/>
                    <a:pt x="375" y="22"/>
                  </a:cubicBezTo>
                  <a:cubicBezTo>
                    <a:pt x="401" y="22"/>
                    <a:pt x="401" y="22"/>
                    <a:pt x="401" y="22"/>
                  </a:cubicBezTo>
                  <a:lnTo>
                    <a:pt x="401" y="47"/>
                  </a:lnTo>
                  <a:close/>
                  <a:moveTo>
                    <a:pt x="440" y="158"/>
                  </a:moveTo>
                  <a:cubicBezTo>
                    <a:pt x="414" y="158"/>
                    <a:pt x="414" y="158"/>
                    <a:pt x="414" y="158"/>
                  </a:cubicBezTo>
                  <a:cubicBezTo>
                    <a:pt x="414" y="134"/>
                    <a:pt x="414" y="134"/>
                    <a:pt x="414" y="134"/>
                  </a:cubicBezTo>
                  <a:cubicBezTo>
                    <a:pt x="440" y="134"/>
                    <a:pt x="440" y="134"/>
                    <a:pt x="440" y="134"/>
                  </a:cubicBezTo>
                  <a:lnTo>
                    <a:pt x="440" y="158"/>
                  </a:lnTo>
                  <a:close/>
                  <a:moveTo>
                    <a:pt x="440" y="121"/>
                  </a:moveTo>
                  <a:cubicBezTo>
                    <a:pt x="414" y="121"/>
                    <a:pt x="414" y="121"/>
                    <a:pt x="414" y="121"/>
                  </a:cubicBezTo>
                  <a:cubicBezTo>
                    <a:pt x="414" y="97"/>
                    <a:pt x="414" y="97"/>
                    <a:pt x="414" y="97"/>
                  </a:cubicBezTo>
                  <a:cubicBezTo>
                    <a:pt x="440" y="97"/>
                    <a:pt x="440" y="97"/>
                    <a:pt x="440" y="97"/>
                  </a:cubicBezTo>
                  <a:lnTo>
                    <a:pt x="440" y="121"/>
                  </a:lnTo>
                  <a:close/>
                  <a:moveTo>
                    <a:pt x="440" y="84"/>
                  </a:moveTo>
                  <a:cubicBezTo>
                    <a:pt x="414" y="84"/>
                    <a:pt x="414" y="84"/>
                    <a:pt x="414" y="84"/>
                  </a:cubicBezTo>
                  <a:cubicBezTo>
                    <a:pt x="414" y="60"/>
                    <a:pt x="414" y="60"/>
                    <a:pt x="414" y="60"/>
                  </a:cubicBezTo>
                  <a:cubicBezTo>
                    <a:pt x="440" y="60"/>
                    <a:pt x="440" y="60"/>
                    <a:pt x="440" y="60"/>
                  </a:cubicBezTo>
                  <a:lnTo>
                    <a:pt x="440" y="84"/>
                  </a:lnTo>
                  <a:close/>
                  <a:moveTo>
                    <a:pt x="440" y="47"/>
                  </a:moveTo>
                  <a:cubicBezTo>
                    <a:pt x="414" y="47"/>
                    <a:pt x="414" y="47"/>
                    <a:pt x="414" y="47"/>
                  </a:cubicBezTo>
                  <a:cubicBezTo>
                    <a:pt x="414" y="22"/>
                    <a:pt x="414" y="22"/>
                    <a:pt x="414" y="22"/>
                  </a:cubicBezTo>
                  <a:cubicBezTo>
                    <a:pt x="440" y="22"/>
                    <a:pt x="440" y="22"/>
                    <a:pt x="440" y="22"/>
                  </a:cubicBezTo>
                  <a:lnTo>
                    <a:pt x="440" y="47"/>
                  </a:lnTo>
                  <a:close/>
                  <a:moveTo>
                    <a:pt x="479" y="158"/>
                  </a:moveTo>
                  <a:cubicBezTo>
                    <a:pt x="453" y="158"/>
                    <a:pt x="453" y="158"/>
                    <a:pt x="453" y="158"/>
                  </a:cubicBezTo>
                  <a:cubicBezTo>
                    <a:pt x="453" y="134"/>
                    <a:pt x="453" y="134"/>
                    <a:pt x="453" y="134"/>
                  </a:cubicBezTo>
                  <a:cubicBezTo>
                    <a:pt x="479" y="134"/>
                    <a:pt x="479" y="134"/>
                    <a:pt x="479" y="134"/>
                  </a:cubicBezTo>
                  <a:lnTo>
                    <a:pt x="479" y="158"/>
                  </a:lnTo>
                  <a:close/>
                  <a:moveTo>
                    <a:pt x="479" y="121"/>
                  </a:moveTo>
                  <a:cubicBezTo>
                    <a:pt x="453" y="121"/>
                    <a:pt x="453" y="121"/>
                    <a:pt x="453" y="121"/>
                  </a:cubicBezTo>
                  <a:cubicBezTo>
                    <a:pt x="453" y="97"/>
                    <a:pt x="453" y="97"/>
                    <a:pt x="453" y="97"/>
                  </a:cubicBezTo>
                  <a:cubicBezTo>
                    <a:pt x="479" y="97"/>
                    <a:pt x="479" y="97"/>
                    <a:pt x="479" y="97"/>
                  </a:cubicBezTo>
                  <a:lnTo>
                    <a:pt x="479" y="121"/>
                  </a:lnTo>
                  <a:close/>
                  <a:moveTo>
                    <a:pt x="479" y="84"/>
                  </a:moveTo>
                  <a:cubicBezTo>
                    <a:pt x="453" y="84"/>
                    <a:pt x="453" y="84"/>
                    <a:pt x="453" y="84"/>
                  </a:cubicBezTo>
                  <a:cubicBezTo>
                    <a:pt x="453" y="60"/>
                    <a:pt x="453" y="60"/>
                    <a:pt x="453" y="60"/>
                  </a:cubicBezTo>
                  <a:cubicBezTo>
                    <a:pt x="479" y="60"/>
                    <a:pt x="479" y="60"/>
                    <a:pt x="479" y="60"/>
                  </a:cubicBezTo>
                  <a:lnTo>
                    <a:pt x="479" y="84"/>
                  </a:lnTo>
                  <a:close/>
                  <a:moveTo>
                    <a:pt x="479" y="47"/>
                  </a:moveTo>
                  <a:cubicBezTo>
                    <a:pt x="453" y="47"/>
                    <a:pt x="453" y="47"/>
                    <a:pt x="453" y="47"/>
                  </a:cubicBezTo>
                  <a:cubicBezTo>
                    <a:pt x="453" y="22"/>
                    <a:pt x="453" y="22"/>
                    <a:pt x="453" y="22"/>
                  </a:cubicBezTo>
                  <a:cubicBezTo>
                    <a:pt x="479" y="22"/>
                    <a:pt x="479" y="22"/>
                    <a:pt x="479" y="22"/>
                  </a:cubicBezTo>
                  <a:lnTo>
                    <a:pt x="479" y="47"/>
                  </a:lnTo>
                  <a:close/>
                  <a:moveTo>
                    <a:pt x="517" y="158"/>
                  </a:moveTo>
                  <a:cubicBezTo>
                    <a:pt x="492" y="158"/>
                    <a:pt x="492" y="158"/>
                    <a:pt x="492" y="158"/>
                  </a:cubicBezTo>
                  <a:cubicBezTo>
                    <a:pt x="492" y="134"/>
                    <a:pt x="492" y="134"/>
                    <a:pt x="492" y="134"/>
                  </a:cubicBezTo>
                  <a:cubicBezTo>
                    <a:pt x="517" y="134"/>
                    <a:pt x="517" y="134"/>
                    <a:pt x="517" y="134"/>
                  </a:cubicBezTo>
                  <a:lnTo>
                    <a:pt x="517" y="158"/>
                  </a:lnTo>
                  <a:close/>
                  <a:moveTo>
                    <a:pt x="517" y="121"/>
                  </a:moveTo>
                  <a:cubicBezTo>
                    <a:pt x="492" y="121"/>
                    <a:pt x="492" y="121"/>
                    <a:pt x="492" y="121"/>
                  </a:cubicBezTo>
                  <a:cubicBezTo>
                    <a:pt x="492" y="97"/>
                    <a:pt x="492" y="97"/>
                    <a:pt x="492" y="97"/>
                  </a:cubicBezTo>
                  <a:cubicBezTo>
                    <a:pt x="517" y="97"/>
                    <a:pt x="517" y="97"/>
                    <a:pt x="517" y="97"/>
                  </a:cubicBezTo>
                  <a:lnTo>
                    <a:pt x="517" y="121"/>
                  </a:lnTo>
                  <a:close/>
                  <a:moveTo>
                    <a:pt x="517" y="84"/>
                  </a:moveTo>
                  <a:cubicBezTo>
                    <a:pt x="492" y="84"/>
                    <a:pt x="492" y="84"/>
                    <a:pt x="492" y="84"/>
                  </a:cubicBezTo>
                  <a:cubicBezTo>
                    <a:pt x="492" y="60"/>
                    <a:pt x="492" y="60"/>
                    <a:pt x="492" y="60"/>
                  </a:cubicBezTo>
                  <a:cubicBezTo>
                    <a:pt x="517" y="60"/>
                    <a:pt x="517" y="60"/>
                    <a:pt x="517" y="60"/>
                  </a:cubicBezTo>
                  <a:lnTo>
                    <a:pt x="517" y="84"/>
                  </a:lnTo>
                  <a:close/>
                  <a:moveTo>
                    <a:pt x="517" y="47"/>
                  </a:moveTo>
                  <a:cubicBezTo>
                    <a:pt x="492" y="47"/>
                    <a:pt x="492" y="47"/>
                    <a:pt x="492" y="47"/>
                  </a:cubicBezTo>
                  <a:cubicBezTo>
                    <a:pt x="492" y="22"/>
                    <a:pt x="492" y="22"/>
                    <a:pt x="492" y="22"/>
                  </a:cubicBezTo>
                  <a:cubicBezTo>
                    <a:pt x="517" y="22"/>
                    <a:pt x="517" y="22"/>
                    <a:pt x="517" y="22"/>
                  </a:cubicBezTo>
                  <a:lnTo>
                    <a:pt x="517" y="47"/>
                  </a:lnTo>
                  <a:close/>
                </a:path>
              </a:pathLst>
            </a:custGeom>
            <a:solidFill>
              <a:srgbClr val="6D6E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1786"/>
            <p:cNvSpPr>
              <a:spLocks/>
            </p:cNvSpPr>
            <p:nvPr/>
          </p:nvSpPr>
          <p:spPr bwMode="auto">
            <a:xfrm>
              <a:off x="6565900" y="4557713"/>
              <a:ext cx="182563" cy="79375"/>
            </a:xfrm>
            <a:custGeom>
              <a:avLst/>
              <a:gdLst>
                <a:gd name="T0" fmla="*/ 223 w 261"/>
                <a:gd name="T1" fmla="*/ 102 h 114"/>
                <a:gd name="T2" fmla="*/ 209 w 261"/>
                <a:gd name="T3" fmla="*/ 86 h 114"/>
                <a:gd name="T4" fmla="*/ 209 w 261"/>
                <a:gd name="T5" fmla="*/ 0 h 114"/>
                <a:gd name="T6" fmla="*/ 137 w 261"/>
                <a:gd name="T7" fmla="*/ 1 h 114"/>
                <a:gd name="T8" fmla="*/ 51 w 261"/>
                <a:gd name="T9" fmla="*/ 0 h 114"/>
                <a:gd name="T10" fmla="*/ 51 w 261"/>
                <a:gd name="T11" fmla="*/ 86 h 114"/>
                <a:gd name="T12" fmla="*/ 37 w 261"/>
                <a:gd name="T13" fmla="*/ 102 h 114"/>
                <a:gd name="T14" fmla="*/ 0 w 261"/>
                <a:gd name="T15" fmla="*/ 102 h 114"/>
                <a:gd name="T16" fmla="*/ 0 w 261"/>
                <a:gd name="T17" fmla="*/ 114 h 114"/>
                <a:gd name="T18" fmla="*/ 261 w 261"/>
                <a:gd name="T19" fmla="*/ 114 h 114"/>
                <a:gd name="T20" fmla="*/ 261 w 261"/>
                <a:gd name="T21" fmla="*/ 102 h 114"/>
                <a:gd name="T22" fmla="*/ 223 w 261"/>
                <a:gd name="T23" fmla="*/ 102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1" h="114">
                  <a:moveTo>
                    <a:pt x="223" y="102"/>
                  </a:moveTo>
                  <a:cubicBezTo>
                    <a:pt x="206" y="102"/>
                    <a:pt x="209" y="86"/>
                    <a:pt x="209" y="86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137" y="1"/>
                    <a:pt x="137" y="1"/>
                    <a:pt x="137" y="1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1" y="86"/>
                    <a:pt x="51" y="86"/>
                    <a:pt x="51" y="86"/>
                  </a:cubicBezTo>
                  <a:cubicBezTo>
                    <a:pt x="51" y="86"/>
                    <a:pt x="54" y="102"/>
                    <a:pt x="37" y="102"/>
                  </a:cubicBezTo>
                  <a:cubicBezTo>
                    <a:pt x="0" y="102"/>
                    <a:pt x="0" y="102"/>
                    <a:pt x="0" y="102"/>
                  </a:cubicBezTo>
                  <a:cubicBezTo>
                    <a:pt x="0" y="114"/>
                    <a:pt x="0" y="114"/>
                    <a:pt x="0" y="114"/>
                  </a:cubicBezTo>
                  <a:cubicBezTo>
                    <a:pt x="261" y="114"/>
                    <a:pt x="261" y="114"/>
                    <a:pt x="261" y="114"/>
                  </a:cubicBezTo>
                  <a:cubicBezTo>
                    <a:pt x="261" y="102"/>
                    <a:pt x="261" y="102"/>
                    <a:pt x="261" y="102"/>
                  </a:cubicBezTo>
                  <a:cubicBezTo>
                    <a:pt x="223" y="102"/>
                    <a:pt x="223" y="102"/>
                    <a:pt x="223" y="102"/>
                  </a:cubicBezTo>
                </a:path>
              </a:pathLst>
            </a:custGeom>
            <a:solidFill>
              <a:srgbClr val="D0D2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1787"/>
            <p:cNvSpPr>
              <a:spLocks/>
            </p:cNvSpPr>
            <p:nvPr/>
          </p:nvSpPr>
          <p:spPr bwMode="auto">
            <a:xfrm>
              <a:off x="6623050" y="4557713"/>
              <a:ext cx="96838" cy="71438"/>
            </a:xfrm>
            <a:custGeom>
              <a:avLst/>
              <a:gdLst>
                <a:gd name="T0" fmla="*/ 129 w 139"/>
                <a:gd name="T1" fmla="*/ 0 h 102"/>
                <a:gd name="T2" fmla="*/ 57 w 139"/>
                <a:gd name="T3" fmla="*/ 1 h 102"/>
                <a:gd name="T4" fmla="*/ 0 w 139"/>
                <a:gd name="T5" fmla="*/ 0 h 102"/>
                <a:gd name="T6" fmla="*/ 0 w 139"/>
                <a:gd name="T7" fmla="*/ 0 h 102"/>
                <a:gd name="T8" fmla="*/ 57 w 139"/>
                <a:gd name="T9" fmla="*/ 1 h 102"/>
                <a:gd name="T10" fmla="*/ 129 w 139"/>
                <a:gd name="T11" fmla="*/ 0 h 102"/>
                <a:gd name="T12" fmla="*/ 129 w 139"/>
                <a:gd name="T13" fmla="*/ 86 h 102"/>
                <a:gd name="T14" fmla="*/ 139 w 139"/>
                <a:gd name="T15" fmla="*/ 102 h 102"/>
                <a:gd name="T16" fmla="*/ 139 w 139"/>
                <a:gd name="T17" fmla="*/ 102 h 102"/>
                <a:gd name="T18" fmla="*/ 129 w 139"/>
                <a:gd name="T19" fmla="*/ 86 h 102"/>
                <a:gd name="T20" fmla="*/ 129 w 139"/>
                <a:gd name="T21" fmla="*/ 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9" h="102">
                  <a:moveTo>
                    <a:pt x="129" y="0"/>
                  </a:moveTo>
                  <a:cubicBezTo>
                    <a:pt x="57" y="1"/>
                    <a:pt x="57" y="1"/>
                    <a:pt x="57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7" y="1"/>
                    <a:pt x="57" y="1"/>
                    <a:pt x="57" y="1"/>
                  </a:cubicBezTo>
                  <a:cubicBezTo>
                    <a:pt x="129" y="0"/>
                    <a:pt x="129" y="0"/>
                    <a:pt x="129" y="0"/>
                  </a:cubicBezTo>
                  <a:cubicBezTo>
                    <a:pt x="129" y="86"/>
                    <a:pt x="129" y="86"/>
                    <a:pt x="129" y="86"/>
                  </a:cubicBezTo>
                  <a:cubicBezTo>
                    <a:pt x="129" y="86"/>
                    <a:pt x="127" y="99"/>
                    <a:pt x="139" y="102"/>
                  </a:cubicBezTo>
                  <a:cubicBezTo>
                    <a:pt x="139" y="102"/>
                    <a:pt x="139" y="102"/>
                    <a:pt x="139" y="102"/>
                  </a:cubicBezTo>
                  <a:cubicBezTo>
                    <a:pt x="127" y="99"/>
                    <a:pt x="129" y="86"/>
                    <a:pt x="129" y="86"/>
                  </a:cubicBezTo>
                  <a:cubicBezTo>
                    <a:pt x="129" y="0"/>
                    <a:pt x="129" y="0"/>
                    <a:pt x="129" y="0"/>
                  </a:cubicBezTo>
                </a:path>
              </a:pathLst>
            </a:custGeom>
            <a:solidFill>
              <a:srgbClr val="D3D3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1788"/>
            <p:cNvSpPr>
              <a:spLocks/>
            </p:cNvSpPr>
            <p:nvPr/>
          </p:nvSpPr>
          <p:spPr bwMode="auto">
            <a:xfrm>
              <a:off x="6602413" y="4557713"/>
              <a:ext cx="117475" cy="71438"/>
            </a:xfrm>
            <a:custGeom>
              <a:avLst/>
              <a:gdLst>
                <a:gd name="T0" fmla="*/ 158 w 168"/>
                <a:gd name="T1" fmla="*/ 0 h 102"/>
                <a:gd name="T2" fmla="*/ 86 w 168"/>
                <a:gd name="T3" fmla="*/ 1 h 102"/>
                <a:gd name="T4" fmla="*/ 29 w 168"/>
                <a:gd name="T5" fmla="*/ 0 h 102"/>
                <a:gd name="T6" fmla="*/ 27 w 168"/>
                <a:gd name="T7" fmla="*/ 1 h 102"/>
                <a:gd name="T8" fmla="*/ 0 w 168"/>
                <a:gd name="T9" fmla="*/ 18 h 102"/>
                <a:gd name="T10" fmla="*/ 0 w 168"/>
                <a:gd name="T11" fmla="*/ 44 h 102"/>
                <a:gd name="T12" fmla="*/ 58 w 168"/>
                <a:gd name="T13" fmla="*/ 102 h 102"/>
                <a:gd name="T14" fmla="*/ 168 w 168"/>
                <a:gd name="T15" fmla="*/ 102 h 102"/>
                <a:gd name="T16" fmla="*/ 158 w 168"/>
                <a:gd name="T17" fmla="*/ 86 h 102"/>
                <a:gd name="T18" fmla="*/ 158 w 168"/>
                <a:gd name="T19" fmla="*/ 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8" h="102">
                  <a:moveTo>
                    <a:pt x="158" y="0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7" y="1"/>
                    <a:pt x="27" y="1"/>
                    <a:pt x="27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58" y="102"/>
                    <a:pt x="58" y="102"/>
                    <a:pt x="58" y="102"/>
                  </a:cubicBezTo>
                  <a:cubicBezTo>
                    <a:pt x="168" y="102"/>
                    <a:pt x="168" y="102"/>
                    <a:pt x="168" y="102"/>
                  </a:cubicBezTo>
                  <a:cubicBezTo>
                    <a:pt x="156" y="99"/>
                    <a:pt x="158" y="86"/>
                    <a:pt x="158" y="86"/>
                  </a:cubicBezTo>
                  <a:cubicBezTo>
                    <a:pt x="158" y="0"/>
                    <a:pt x="158" y="0"/>
                    <a:pt x="158" y="0"/>
                  </a:cubicBezTo>
                </a:path>
              </a:pathLst>
            </a:custGeom>
            <a:solidFill>
              <a:srgbClr val="B2B4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1789"/>
            <p:cNvSpPr>
              <a:spLocks/>
            </p:cNvSpPr>
            <p:nvPr/>
          </p:nvSpPr>
          <p:spPr bwMode="auto">
            <a:xfrm>
              <a:off x="6457950" y="4321175"/>
              <a:ext cx="395288" cy="258763"/>
            </a:xfrm>
            <a:custGeom>
              <a:avLst/>
              <a:gdLst>
                <a:gd name="T0" fmla="*/ 3 w 566"/>
                <a:gd name="T1" fmla="*/ 371 h 371"/>
                <a:gd name="T2" fmla="*/ 0 w 566"/>
                <a:gd name="T3" fmla="*/ 368 h 371"/>
                <a:gd name="T4" fmla="*/ 0 w 566"/>
                <a:gd name="T5" fmla="*/ 4 h 371"/>
                <a:gd name="T6" fmla="*/ 3 w 566"/>
                <a:gd name="T7" fmla="*/ 0 h 371"/>
                <a:gd name="T8" fmla="*/ 563 w 566"/>
                <a:gd name="T9" fmla="*/ 0 h 371"/>
                <a:gd name="T10" fmla="*/ 566 w 566"/>
                <a:gd name="T11" fmla="*/ 4 h 371"/>
                <a:gd name="T12" fmla="*/ 566 w 566"/>
                <a:gd name="T13" fmla="*/ 368 h 371"/>
                <a:gd name="T14" fmla="*/ 563 w 566"/>
                <a:gd name="T15" fmla="*/ 371 h 371"/>
                <a:gd name="T16" fmla="*/ 3 w 566"/>
                <a:gd name="T17" fmla="*/ 371 h 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6" h="371">
                  <a:moveTo>
                    <a:pt x="3" y="371"/>
                  </a:moveTo>
                  <a:cubicBezTo>
                    <a:pt x="1" y="371"/>
                    <a:pt x="0" y="370"/>
                    <a:pt x="0" y="368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563" y="0"/>
                    <a:pt x="563" y="0"/>
                    <a:pt x="563" y="0"/>
                  </a:cubicBezTo>
                  <a:cubicBezTo>
                    <a:pt x="565" y="0"/>
                    <a:pt x="566" y="2"/>
                    <a:pt x="566" y="4"/>
                  </a:cubicBezTo>
                  <a:cubicBezTo>
                    <a:pt x="566" y="368"/>
                    <a:pt x="566" y="368"/>
                    <a:pt x="566" y="368"/>
                  </a:cubicBezTo>
                  <a:cubicBezTo>
                    <a:pt x="566" y="370"/>
                    <a:pt x="565" y="371"/>
                    <a:pt x="563" y="371"/>
                  </a:cubicBezTo>
                  <a:lnTo>
                    <a:pt x="3" y="37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1790"/>
            <p:cNvSpPr>
              <a:spLocks noEditPoints="1"/>
            </p:cNvSpPr>
            <p:nvPr/>
          </p:nvSpPr>
          <p:spPr bwMode="auto">
            <a:xfrm>
              <a:off x="6448425" y="4311650"/>
              <a:ext cx="414338" cy="277813"/>
            </a:xfrm>
            <a:custGeom>
              <a:avLst/>
              <a:gdLst>
                <a:gd name="T0" fmla="*/ 566 w 593"/>
                <a:gd name="T1" fmla="*/ 27 h 398"/>
                <a:gd name="T2" fmla="*/ 566 w 593"/>
                <a:gd name="T3" fmla="*/ 371 h 398"/>
                <a:gd name="T4" fmla="*/ 26 w 593"/>
                <a:gd name="T5" fmla="*/ 371 h 398"/>
                <a:gd name="T6" fmla="*/ 26 w 593"/>
                <a:gd name="T7" fmla="*/ 27 h 398"/>
                <a:gd name="T8" fmla="*/ 566 w 593"/>
                <a:gd name="T9" fmla="*/ 27 h 398"/>
                <a:gd name="T10" fmla="*/ 576 w 593"/>
                <a:gd name="T11" fmla="*/ 0 h 398"/>
                <a:gd name="T12" fmla="*/ 16 w 593"/>
                <a:gd name="T13" fmla="*/ 0 h 398"/>
                <a:gd name="T14" fmla="*/ 0 w 593"/>
                <a:gd name="T15" fmla="*/ 17 h 398"/>
                <a:gd name="T16" fmla="*/ 0 w 593"/>
                <a:gd name="T17" fmla="*/ 381 h 398"/>
                <a:gd name="T18" fmla="*/ 16 w 593"/>
                <a:gd name="T19" fmla="*/ 398 h 398"/>
                <a:gd name="T20" fmla="*/ 16 w 593"/>
                <a:gd name="T21" fmla="*/ 398 h 398"/>
                <a:gd name="T22" fmla="*/ 576 w 593"/>
                <a:gd name="T23" fmla="*/ 398 h 398"/>
                <a:gd name="T24" fmla="*/ 593 w 593"/>
                <a:gd name="T25" fmla="*/ 381 h 398"/>
                <a:gd name="T26" fmla="*/ 593 w 593"/>
                <a:gd name="T27" fmla="*/ 381 h 398"/>
                <a:gd name="T28" fmla="*/ 593 w 593"/>
                <a:gd name="T29" fmla="*/ 17 h 398"/>
                <a:gd name="T30" fmla="*/ 576 w 593"/>
                <a:gd name="T31" fmla="*/ 0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93" h="398">
                  <a:moveTo>
                    <a:pt x="566" y="27"/>
                  </a:moveTo>
                  <a:cubicBezTo>
                    <a:pt x="566" y="371"/>
                    <a:pt x="566" y="371"/>
                    <a:pt x="566" y="371"/>
                  </a:cubicBezTo>
                  <a:cubicBezTo>
                    <a:pt x="26" y="371"/>
                    <a:pt x="26" y="371"/>
                    <a:pt x="26" y="371"/>
                  </a:cubicBezTo>
                  <a:cubicBezTo>
                    <a:pt x="26" y="27"/>
                    <a:pt x="26" y="27"/>
                    <a:pt x="26" y="27"/>
                  </a:cubicBezTo>
                  <a:lnTo>
                    <a:pt x="566" y="27"/>
                  </a:lnTo>
                  <a:close/>
                  <a:moveTo>
                    <a:pt x="576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7"/>
                  </a:cubicBezTo>
                  <a:cubicBezTo>
                    <a:pt x="0" y="381"/>
                    <a:pt x="0" y="381"/>
                    <a:pt x="0" y="381"/>
                  </a:cubicBezTo>
                  <a:cubicBezTo>
                    <a:pt x="0" y="390"/>
                    <a:pt x="7" y="398"/>
                    <a:pt x="16" y="398"/>
                  </a:cubicBezTo>
                  <a:cubicBezTo>
                    <a:pt x="16" y="398"/>
                    <a:pt x="16" y="398"/>
                    <a:pt x="16" y="398"/>
                  </a:cubicBezTo>
                  <a:cubicBezTo>
                    <a:pt x="576" y="398"/>
                    <a:pt x="576" y="398"/>
                    <a:pt x="576" y="398"/>
                  </a:cubicBezTo>
                  <a:cubicBezTo>
                    <a:pt x="585" y="398"/>
                    <a:pt x="593" y="390"/>
                    <a:pt x="593" y="381"/>
                  </a:cubicBezTo>
                  <a:cubicBezTo>
                    <a:pt x="593" y="381"/>
                    <a:pt x="593" y="381"/>
                    <a:pt x="593" y="381"/>
                  </a:cubicBezTo>
                  <a:cubicBezTo>
                    <a:pt x="593" y="17"/>
                    <a:pt x="593" y="17"/>
                    <a:pt x="593" y="17"/>
                  </a:cubicBezTo>
                  <a:cubicBezTo>
                    <a:pt x="593" y="7"/>
                    <a:pt x="585" y="0"/>
                    <a:pt x="576" y="0"/>
                  </a:cubicBezTo>
                  <a:close/>
                </a:path>
              </a:pathLst>
            </a:custGeom>
            <a:solidFill>
              <a:srgbClr val="192E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8627967" y="2013434"/>
            <a:ext cx="2568301" cy="2517601"/>
            <a:chOff x="1898650" y="1023938"/>
            <a:chExt cx="628650" cy="636587"/>
          </a:xfrm>
        </p:grpSpPr>
        <p:grpSp>
          <p:nvGrpSpPr>
            <p:cNvPr id="49" name="Group 467"/>
            <p:cNvGrpSpPr>
              <a:grpSpLocks/>
            </p:cNvGrpSpPr>
            <p:nvPr/>
          </p:nvGrpSpPr>
          <p:grpSpPr bwMode="auto">
            <a:xfrm>
              <a:off x="1898650" y="1023938"/>
              <a:ext cx="628650" cy="636587"/>
              <a:chOff x="1196" y="645"/>
              <a:chExt cx="396" cy="401"/>
            </a:xfrm>
          </p:grpSpPr>
          <p:sp>
            <p:nvSpPr>
              <p:cNvPr id="114" name="Freeform 267"/>
              <p:cNvSpPr>
                <a:spLocks/>
              </p:cNvSpPr>
              <p:nvPr/>
            </p:nvSpPr>
            <p:spPr bwMode="auto">
              <a:xfrm>
                <a:off x="1196" y="645"/>
                <a:ext cx="395" cy="401"/>
              </a:xfrm>
              <a:custGeom>
                <a:avLst/>
                <a:gdLst>
                  <a:gd name="T0" fmla="*/ 502 w 502"/>
                  <a:gd name="T1" fmla="*/ 251 h 509"/>
                  <a:gd name="T2" fmla="*/ 501 w 502"/>
                  <a:gd name="T3" fmla="*/ 275 h 509"/>
                  <a:gd name="T4" fmla="*/ 238 w 502"/>
                  <a:gd name="T5" fmla="*/ 502 h 509"/>
                  <a:gd name="T6" fmla="*/ 0 w 502"/>
                  <a:gd name="T7" fmla="*/ 251 h 509"/>
                  <a:gd name="T8" fmla="*/ 251 w 502"/>
                  <a:gd name="T9" fmla="*/ 0 h 509"/>
                  <a:gd name="T10" fmla="*/ 501 w 502"/>
                  <a:gd name="T11" fmla="*/ 229 h 509"/>
                  <a:gd name="T12" fmla="*/ 502 w 502"/>
                  <a:gd name="T13" fmla="*/ 251 h 5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02" h="509">
                    <a:moveTo>
                      <a:pt x="502" y="251"/>
                    </a:moveTo>
                    <a:cubicBezTo>
                      <a:pt x="502" y="259"/>
                      <a:pt x="502" y="267"/>
                      <a:pt x="501" y="275"/>
                    </a:cubicBezTo>
                    <a:cubicBezTo>
                      <a:pt x="488" y="409"/>
                      <a:pt x="371" y="509"/>
                      <a:pt x="238" y="502"/>
                    </a:cubicBezTo>
                    <a:cubicBezTo>
                      <a:pt x="106" y="495"/>
                      <a:pt x="0" y="386"/>
                      <a:pt x="0" y="251"/>
                    </a:cubicBezTo>
                    <a:cubicBezTo>
                      <a:pt x="0" y="113"/>
                      <a:pt x="113" y="0"/>
                      <a:pt x="251" y="0"/>
                    </a:cubicBezTo>
                    <a:cubicBezTo>
                      <a:pt x="381" y="0"/>
                      <a:pt x="489" y="99"/>
                      <a:pt x="501" y="229"/>
                    </a:cubicBezTo>
                    <a:cubicBezTo>
                      <a:pt x="502" y="236"/>
                      <a:pt x="502" y="244"/>
                      <a:pt x="502" y="251"/>
                    </a:cubicBezTo>
                  </a:path>
                </a:pathLst>
              </a:custGeom>
              <a:solidFill>
                <a:srgbClr val="0F84C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" name="Freeform 268"/>
              <p:cNvSpPr>
                <a:spLocks/>
              </p:cNvSpPr>
              <p:nvPr/>
            </p:nvSpPr>
            <p:spPr bwMode="auto">
              <a:xfrm>
                <a:off x="1409" y="816"/>
                <a:ext cx="183" cy="224"/>
              </a:xfrm>
              <a:custGeom>
                <a:avLst/>
                <a:gdLst>
                  <a:gd name="T0" fmla="*/ 229 w 232"/>
                  <a:gd name="T1" fmla="*/ 0 h 284"/>
                  <a:gd name="T2" fmla="*/ 230 w 232"/>
                  <a:gd name="T3" fmla="*/ 12 h 284"/>
                  <a:gd name="T4" fmla="*/ 231 w 232"/>
                  <a:gd name="T5" fmla="*/ 34 h 284"/>
                  <a:gd name="T6" fmla="*/ 230 w 232"/>
                  <a:gd name="T7" fmla="*/ 58 h 284"/>
                  <a:gd name="T8" fmla="*/ 161 w 232"/>
                  <a:gd name="T9" fmla="*/ 208 h 284"/>
                  <a:gd name="T10" fmla="*/ 161 w 232"/>
                  <a:gd name="T11" fmla="*/ 208 h 284"/>
                  <a:gd name="T12" fmla="*/ 158 w 232"/>
                  <a:gd name="T13" fmla="*/ 212 h 284"/>
                  <a:gd name="T14" fmla="*/ 157 w 232"/>
                  <a:gd name="T15" fmla="*/ 212 h 284"/>
                  <a:gd name="T16" fmla="*/ 156 w 232"/>
                  <a:gd name="T17" fmla="*/ 213 h 284"/>
                  <a:gd name="T18" fmla="*/ 154 w 232"/>
                  <a:gd name="T19" fmla="*/ 215 h 284"/>
                  <a:gd name="T20" fmla="*/ 150 w 232"/>
                  <a:gd name="T21" fmla="*/ 219 h 284"/>
                  <a:gd name="T22" fmla="*/ 149 w 232"/>
                  <a:gd name="T23" fmla="*/ 219 h 284"/>
                  <a:gd name="T24" fmla="*/ 0 w 232"/>
                  <a:gd name="T25" fmla="*/ 284 h 284"/>
                  <a:gd name="T26" fmla="*/ 0 w 232"/>
                  <a:gd name="T27" fmla="*/ 284 h 284"/>
                  <a:gd name="T28" fmla="*/ 232 w 232"/>
                  <a:gd name="T29" fmla="*/ 34 h 284"/>
                  <a:gd name="T30" fmla="*/ 229 w 232"/>
                  <a:gd name="T31" fmla="*/ 1 h 284"/>
                  <a:gd name="T32" fmla="*/ 229 w 232"/>
                  <a:gd name="T33" fmla="*/ 0 h 2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32" h="284">
                    <a:moveTo>
                      <a:pt x="229" y="0"/>
                    </a:moveTo>
                    <a:cubicBezTo>
                      <a:pt x="229" y="4"/>
                      <a:pt x="230" y="8"/>
                      <a:pt x="230" y="12"/>
                    </a:cubicBezTo>
                    <a:cubicBezTo>
                      <a:pt x="231" y="19"/>
                      <a:pt x="231" y="27"/>
                      <a:pt x="231" y="34"/>
                    </a:cubicBezTo>
                    <a:cubicBezTo>
                      <a:pt x="231" y="42"/>
                      <a:pt x="231" y="50"/>
                      <a:pt x="230" y="58"/>
                    </a:cubicBezTo>
                    <a:cubicBezTo>
                      <a:pt x="224" y="117"/>
                      <a:pt x="199" y="169"/>
                      <a:pt x="161" y="208"/>
                    </a:cubicBezTo>
                    <a:cubicBezTo>
                      <a:pt x="161" y="208"/>
                      <a:pt x="161" y="208"/>
                      <a:pt x="161" y="208"/>
                    </a:cubicBezTo>
                    <a:cubicBezTo>
                      <a:pt x="160" y="209"/>
                      <a:pt x="159" y="210"/>
                      <a:pt x="158" y="212"/>
                    </a:cubicBezTo>
                    <a:cubicBezTo>
                      <a:pt x="158" y="212"/>
                      <a:pt x="157" y="212"/>
                      <a:pt x="157" y="212"/>
                    </a:cubicBezTo>
                    <a:cubicBezTo>
                      <a:pt x="157" y="213"/>
                      <a:pt x="157" y="213"/>
                      <a:pt x="156" y="213"/>
                    </a:cubicBezTo>
                    <a:cubicBezTo>
                      <a:pt x="156" y="214"/>
                      <a:pt x="155" y="214"/>
                      <a:pt x="154" y="215"/>
                    </a:cubicBezTo>
                    <a:cubicBezTo>
                      <a:pt x="153" y="216"/>
                      <a:pt x="151" y="218"/>
                      <a:pt x="150" y="219"/>
                    </a:cubicBezTo>
                    <a:cubicBezTo>
                      <a:pt x="149" y="219"/>
                      <a:pt x="149" y="219"/>
                      <a:pt x="149" y="219"/>
                    </a:cubicBezTo>
                    <a:cubicBezTo>
                      <a:pt x="109" y="256"/>
                      <a:pt x="57" y="280"/>
                      <a:pt x="0" y="284"/>
                    </a:cubicBezTo>
                    <a:cubicBezTo>
                      <a:pt x="0" y="284"/>
                      <a:pt x="0" y="284"/>
                      <a:pt x="0" y="284"/>
                    </a:cubicBezTo>
                    <a:cubicBezTo>
                      <a:pt x="130" y="275"/>
                      <a:pt x="232" y="166"/>
                      <a:pt x="232" y="34"/>
                    </a:cubicBezTo>
                    <a:cubicBezTo>
                      <a:pt x="232" y="23"/>
                      <a:pt x="231" y="12"/>
                      <a:pt x="229" y="1"/>
                    </a:cubicBezTo>
                    <a:cubicBezTo>
                      <a:pt x="229" y="0"/>
                      <a:pt x="229" y="0"/>
                      <a:pt x="229" y="0"/>
                    </a:cubicBezTo>
                  </a:path>
                </a:pathLst>
              </a:custGeom>
              <a:solidFill>
                <a:srgbClr val="CC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" name="Freeform 269"/>
              <p:cNvSpPr>
                <a:spLocks noEditPoints="1"/>
              </p:cNvSpPr>
              <p:nvPr/>
            </p:nvSpPr>
            <p:spPr bwMode="auto">
              <a:xfrm>
                <a:off x="1209" y="714"/>
                <a:ext cx="382" cy="326"/>
              </a:xfrm>
              <a:custGeom>
                <a:avLst/>
                <a:gdLst>
                  <a:gd name="T0" fmla="*/ 289 w 486"/>
                  <a:gd name="T1" fmla="*/ 348 h 413"/>
                  <a:gd name="T2" fmla="*/ 287 w 486"/>
                  <a:gd name="T3" fmla="*/ 351 h 413"/>
                  <a:gd name="T4" fmla="*/ 234 w 486"/>
                  <a:gd name="T5" fmla="*/ 349 h 413"/>
                  <a:gd name="T6" fmla="*/ 190 w 486"/>
                  <a:gd name="T7" fmla="*/ 348 h 413"/>
                  <a:gd name="T8" fmla="*/ 404 w 486"/>
                  <a:gd name="T9" fmla="*/ 348 h 413"/>
                  <a:gd name="T10" fmla="*/ 179 w 486"/>
                  <a:gd name="T11" fmla="*/ 337 h 413"/>
                  <a:gd name="T12" fmla="*/ 234 w 486"/>
                  <a:gd name="T13" fmla="*/ 334 h 413"/>
                  <a:gd name="T14" fmla="*/ 234 w 486"/>
                  <a:gd name="T15" fmla="*/ 334 h 413"/>
                  <a:gd name="T16" fmla="*/ 234 w 486"/>
                  <a:gd name="T17" fmla="*/ 333 h 413"/>
                  <a:gd name="T18" fmla="*/ 235 w 486"/>
                  <a:gd name="T19" fmla="*/ 332 h 413"/>
                  <a:gd name="T20" fmla="*/ 256 w 486"/>
                  <a:gd name="T21" fmla="*/ 331 h 413"/>
                  <a:gd name="T22" fmla="*/ 239 w 486"/>
                  <a:gd name="T23" fmla="*/ 303 h 413"/>
                  <a:gd name="T24" fmla="*/ 194 w 486"/>
                  <a:gd name="T25" fmla="*/ 303 h 413"/>
                  <a:gd name="T26" fmla="*/ 167 w 486"/>
                  <a:gd name="T27" fmla="*/ 303 h 413"/>
                  <a:gd name="T28" fmla="*/ 162 w 486"/>
                  <a:gd name="T29" fmla="*/ 302 h 413"/>
                  <a:gd name="T30" fmla="*/ 155 w 486"/>
                  <a:gd name="T31" fmla="*/ 253 h 413"/>
                  <a:gd name="T32" fmla="*/ 157 w 486"/>
                  <a:gd name="T33" fmla="*/ 247 h 413"/>
                  <a:gd name="T34" fmla="*/ 167 w 486"/>
                  <a:gd name="T35" fmla="*/ 242 h 413"/>
                  <a:gd name="T36" fmla="*/ 256 w 486"/>
                  <a:gd name="T37" fmla="*/ 234 h 413"/>
                  <a:gd name="T38" fmla="*/ 240 w 486"/>
                  <a:gd name="T39" fmla="*/ 235 h 413"/>
                  <a:gd name="T40" fmla="*/ 194 w 486"/>
                  <a:gd name="T41" fmla="*/ 234 h 413"/>
                  <a:gd name="T42" fmla="*/ 167 w 486"/>
                  <a:gd name="T43" fmla="*/ 234 h 413"/>
                  <a:gd name="T44" fmla="*/ 155 w 486"/>
                  <a:gd name="T45" fmla="*/ 223 h 413"/>
                  <a:gd name="T46" fmla="*/ 73 w 486"/>
                  <a:gd name="T47" fmla="*/ 203 h 413"/>
                  <a:gd name="T48" fmla="*/ 31 w 486"/>
                  <a:gd name="T49" fmla="*/ 189 h 413"/>
                  <a:gd name="T50" fmla="*/ 19 w 486"/>
                  <a:gd name="T51" fmla="*/ 94 h 413"/>
                  <a:gd name="T52" fmla="*/ 20 w 486"/>
                  <a:gd name="T53" fmla="*/ 177 h 413"/>
                  <a:gd name="T54" fmla="*/ 66 w 486"/>
                  <a:gd name="T55" fmla="*/ 68 h 413"/>
                  <a:gd name="T56" fmla="*/ 429 w 486"/>
                  <a:gd name="T57" fmla="*/ 112 h 413"/>
                  <a:gd name="T58" fmla="*/ 371 w 486"/>
                  <a:gd name="T59" fmla="*/ 223 h 413"/>
                  <a:gd name="T60" fmla="*/ 359 w 486"/>
                  <a:gd name="T61" fmla="*/ 234 h 413"/>
                  <a:gd name="T62" fmla="*/ 267 w 486"/>
                  <a:gd name="T63" fmla="*/ 242 h 413"/>
                  <a:gd name="T64" fmla="*/ 359 w 486"/>
                  <a:gd name="T65" fmla="*/ 242 h 413"/>
                  <a:gd name="T66" fmla="*/ 371 w 486"/>
                  <a:gd name="T67" fmla="*/ 253 h 413"/>
                  <a:gd name="T68" fmla="*/ 359 w 486"/>
                  <a:gd name="T69" fmla="*/ 303 h 413"/>
                  <a:gd name="T70" fmla="*/ 267 w 486"/>
                  <a:gd name="T71" fmla="*/ 303 h 413"/>
                  <a:gd name="T72" fmla="*/ 286 w 486"/>
                  <a:gd name="T73" fmla="*/ 331 h 413"/>
                  <a:gd name="T74" fmla="*/ 289 w 486"/>
                  <a:gd name="T75" fmla="*/ 333 h 413"/>
                  <a:gd name="T76" fmla="*/ 289 w 486"/>
                  <a:gd name="T77" fmla="*/ 334 h 413"/>
                  <a:gd name="T78" fmla="*/ 289 w 486"/>
                  <a:gd name="T79" fmla="*/ 335 h 413"/>
                  <a:gd name="T80" fmla="*/ 289 w 486"/>
                  <a:gd name="T81" fmla="*/ 337 h 413"/>
                  <a:gd name="T82" fmla="*/ 485 w 486"/>
                  <a:gd name="T83" fmla="*/ 187 h 413"/>
                  <a:gd name="T84" fmla="*/ 485 w 486"/>
                  <a:gd name="T85" fmla="*/ 141 h 413"/>
                  <a:gd name="T86" fmla="*/ 410 w 486"/>
                  <a:gd name="T87" fmla="*/ 56 h 413"/>
                  <a:gd name="T88" fmla="*/ 394 w 486"/>
                  <a:gd name="T89" fmla="*/ 41 h 413"/>
                  <a:gd name="T90" fmla="*/ 343 w 486"/>
                  <a:gd name="T91" fmla="*/ 19 h 413"/>
                  <a:gd name="T92" fmla="*/ 334 w 486"/>
                  <a:gd name="T93" fmla="*/ 18 h 413"/>
                  <a:gd name="T94" fmla="*/ 335 w 486"/>
                  <a:gd name="T95" fmla="*/ 18 h 413"/>
                  <a:gd name="T96" fmla="*/ 340 w 486"/>
                  <a:gd name="T97" fmla="*/ 19 h 413"/>
                  <a:gd name="T98" fmla="*/ 321 w 486"/>
                  <a:gd name="T99" fmla="*/ 0 h 4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486" h="413">
                    <a:moveTo>
                      <a:pt x="404" y="348"/>
                    </a:moveTo>
                    <a:cubicBezTo>
                      <a:pt x="289" y="348"/>
                      <a:pt x="289" y="348"/>
                      <a:pt x="289" y="348"/>
                    </a:cubicBezTo>
                    <a:cubicBezTo>
                      <a:pt x="289" y="349"/>
                      <a:pt x="289" y="349"/>
                      <a:pt x="289" y="349"/>
                    </a:cubicBezTo>
                    <a:cubicBezTo>
                      <a:pt x="289" y="350"/>
                      <a:pt x="288" y="351"/>
                      <a:pt x="287" y="351"/>
                    </a:cubicBezTo>
                    <a:cubicBezTo>
                      <a:pt x="236" y="351"/>
                      <a:pt x="236" y="351"/>
                      <a:pt x="236" y="351"/>
                    </a:cubicBezTo>
                    <a:cubicBezTo>
                      <a:pt x="235" y="351"/>
                      <a:pt x="234" y="350"/>
                      <a:pt x="234" y="349"/>
                    </a:cubicBezTo>
                    <a:cubicBezTo>
                      <a:pt x="234" y="348"/>
                      <a:pt x="234" y="348"/>
                      <a:pt x="234" y="348"/>
                    </a:cubicBezTo>
                    <a:cubicBezTo>
                      <a:pt x="190" y="348"/>
                      <a:pt x="190" y="348"/>
                      <a:pt x="190" y="348"/>
                    </a:cubicBezTo>
                    <a:cubicBezTo>
                      <a:pt x="213" y="371"/>
                      <a:pt x="235" y="394"/>
                      <a:pt x="255" y="413"/>
                    </a:cubicBezTo>
                    <a:cubicBezTo>
                      <a:pt x="312" y="409"/>
                      <a:pt x="364" y="385"/>
                      <a:pt x="404" y="348"/>
                    </a:cubicBezTo>
                    <a:moveTo>
                      <a:pt x="31" y="189"/>
                    </a:moveTo>
                    <a:cubicBezTo>
                      <a:pt x="37" y="194"/>
                      <a:pt x="108" y="266"/>
                      <a:pt x="179" y="337"/>
                    </a:cubicBezTo>
                    <a:cubicBezTo>
                      <a:pt x="234" y="337"/>
                      <a:pt x="234" y="337"/>
                      <a:pt x="234" y="337"/>
                    </a:cubicBezTo>
                    <a:cubicBezTo>
                      <a:pt x="234" y="334"/>
                      <a:pt x="234" y="334"/>
                      <a:pt x="234" y="334"/>
                    </a:cubicBezTo>
                    <a:cubicBezTo>
                      <a:pt x="234" y="334"/>
                      <a:pt x="234" y="334"/>
                      <a:pt x="234" y="334"/>
                    </a:cubicBezTo>
                    <a:cubicBezTo>
                      <a:pt x="234" y="334"/>
                      <a:pt x="234" y="334"/>
                      <a:pt x="234" y="334"/>
                    </a:cubicBezTo>
                    <a:cubicBezTo>
                      <a:pt x="234" y="334"/>
                      <a:pt x="234" y="333"/>
                      <a:pt x="234" y="333"/>
                    </a:cubicBezTo>
                    <a:cubicBezTo>
                      <a:pt x="234" y="333"/>
                      <a:pt x="234" y="333"/>
                      <a:pt x="234" y="333"/>
                    </a:cubicBezTo>
                    <a:cubicBezTo>
                      <a:pt x="234" y="333"/>
                      <a:pt x="234" y="333"/>
                      <a:pt x="234" y="333"/>
                    </a:cubicBezTo>
                    <a:cubicBezTo>
                      <a:pt x="234" y="333"/>
                      <a:pt x="235" y="332"/>
                      <a:pt x="235" y="332"/>
                    </a:cubicBezTo>
                    <a:cubicBezTo>
                      <a:pt x="235" y="331"/>
                      <a:pt x="236" y="331"/>
                      <a:pt x="237" y="331"/>
                    </a:cubicBezTo>
                    <a:cubicBezTo>
                      <a:pt x="256" y="331"/>
                      <a:pt x="256" y="331"/>
                      <a:pt x="256" y="331"/>
                    </a:cubicBezTo>
                    <a:cubicBezTo>
                      <a:pt x="256" y="303"/>
                      <a:pt x="256" y="303"/>
                      <a:pt x="256" y="303"/>
                    </a:cubicBezTo>
                    <a:cubicBezTo>
                      <a:pt x="239" y="303"/>
                      <a:pt x="239" y="303"/>
                      <a:pt x="239" y="303"/>
                    </a:cubicBezTo>
                    <a:cubicBezTo>
                      <a:pt x="240" y="303"/>
                      <a:pt x="240" y="303"/>
                      <a:pt x="240" y="303"/>
                    </a:cubicBezTo>
                    <a:cubicBezTo>
                      <a:pt x="194" y="303"/>
                      <a:pt x="194" y="303"/>
                      <a:pt x="194" y="303"/>
                    </a:cubicBezTo>
                    <a:cubicBezTo>
                      <a:pt x="194" y="303"/>
                      <a:pt x="194" y="303"/>
                      <a:pt x="194" y="303"/>
                    </a:cubicBezTo>
                    <a:cubicBezTo>
                      <a:pt x="167" y="303"/>
                      <a:pt x="167" y="303"/>
                      <a:pt x="167" y="303"/>
                    </a:cubicBezTo>
                    <a:cubicBezTo>
                      <a:pt x="167" y="303"/>
                      <a:pt x="167" y="303"/>
                      <a:pt x="167" y="303"/>
                    </a:cubicBezTo>
                    <a:cubicBezTo>
                      <a:pt x="165" y="303"/>
                      <a:pt x="164" y="303"/>
                      <a:pt x="162" y="302"/>
                    </a:cubicBezTo>
                    <a:cubicBezTo>
                      <a:pt x="158" y="301"/>
                      <a:pt x="155" y="296"/>
                      <a:pt x="155" y="292"/>
                    </a:cubicBezTo>
                    <a:cubicBezTo>
                      <a:pt x="155" y="253"/>
                      <a:pt x="155" y="253"/>
                      <a:pt x="155" y="253"/>
                    </a:cubicBezTo>
                    <a:cubicBezTo>
                      <a:pt x="155" y="251"/>
                      <a:pt x="156" y="249"/>
                      <a:pt x="157" y="247"/>
                    </a:cubicBezTo>
                    <a:cubicBezTo>
                      <a:pt x="157" y="247"/>
                      <a:pt x="157" y="247"/>
                      <a:pt x="157" y="247"/>
                    </a:cubicBezTo>
                    <a:cubicBezTo>
                      <a:pt x="160" y="244"/>
                      <a:pt x="163" y="242"/>
                      <a:pt x="167" y="242"/>
                    </a:cubicBezTo>
                    <a:cubicBezTo>
                      <a:pt x="167" y="242"/>
                      <a:pt x="167" y="242"/>
                      <a:pt x="167" y="242"/>
                    </a:cubicBezTo>
                    <a:cubicBezTo>
                      <a:pt x="256" y="242"/>
                      <a:pt x="256" y="242"/>
                      <a:pt x="256" y="242"/>
                    </a:cubicBezTo>
                    <a:cubicBezTo>
                      <a:pt x="256" y="234"/>
                      <a:pt x="256" y="234"/>
                      <a:pt x="256" y="234"/>
                    </a:cubicBezTo>
                    <a:cubicBezTo>
                      <a:pt x="239" y="234"/>
                      <a:pt x="239" y="234"/>
                      <a:pt x="239" y="234"/>
                    </a:cubicBezTo>
                    <a:cubicBezTo>
                      <a:pt x="240" y="235"/>
                      <a:pt x="240" y="235"/>
                      <a:pt x="240" y="235"/>
                    </a:cubicBezTo>
                    <a:cubicBezTo>
                      <a:pt x="194" y="235"/>
                      <a:pt x="194" y="235"/>
                      <a:pt x="194" y="235"/>
                    </a:cubicBezTo>
                    <a:cubicBezTo>
                      <a:pt x="194" y="234"/>
                      <a:pt x="194" y="234"/>
                      <a:pt x="194" y="234"/>
                    </a:cubicBezTo>
                    <a:cubicBezTo>
                      <a:pt x="167" y="234"/>
                      <a:pt x="167" y="234"/>
                      <a:pt x="167" y="234"/>
                    </a:cubicBezTo>
                    <a:cubicBezTo>
                      <a:pt x="167" y="234"/>
                      <a:pt x="167" y="234"/>
                      <a:pt x="167" y="234"/>
                    </a:cubicBezTo>
                    <a:cubicBezTo>
                      <a:pt x="165" y="234"/>
                      <a:pt x="164" y="234"/>
                      <a:pt x="162" y="234"/>
                    </a:cubicBezTo>
                    <a:cubicBezTo>
                      <a:pt x="158" y="232"/>
                      <a:pt x="155" y="228"/>
                      <a:pt x="155" y="223"/>
                    </a:cubicBezTo>
                    <a:cubicBezTo>
                      <a:pt x="155" y="203"/>
                      <a:pt x="155" y="203"/>
                      <a:pt x="155" y="203"/>
                    </a:cubicBezTo>
                    <a:cubicBezTo>
                      <a:pt x="73" y="203"/>
                      <a:pt x="73" y="203"/>
                      <a:pt x="73" y="203"/>
                    </a:cubicBezTo>
                    <a:cubicBezTo>
                      <a:pt x="73" y="203"/>
                      <a:pt x="73" y="203"/>
                      <a:pt x="73" y="203"/>
                    </a:cubicBezTo>
                    <a:cubicBezTo>
                      <a:pt x="57" y="203"/>
                      <a:pt x="43" y="198"/>
                      <a:pt x="31" y="189"/>
                    </a:cubicBezTo>
                    <a:moveTo>
                      <a:pt x="66" y="68"/>
                    </a:moveTo>
                    <a:cubicBezTo>
                      <a:pt x="48" y="70"/>
                      <a:pt x="31" y="79"/>
                      <a:pt x="19" y="94"/>
                    </a:cubicBezTo>
                    <a:cubicBezTo>
                      <a:pt x="0" y="118"/>
                      <a:pt x="1" y="152"/>
                      <a:pt x="18" y="176"/>
                    </a:cubicBezTo>
                    <a:cubicBezTo>
                      <a:pt x="19" y="176"/>
                      <a:pt x="20" y="177"/>
                      <a:pt x="20" y="177"/>
                    </a:cubicBezTo>
                    <a:cubicBezTo>
                      <a:pt x="12" y="166"/>
                      <a:pt x="6" y="152"/>
                      <a:pt x="6" y="136"/>
                    </a:cubicBezTo>
                    <a:cubicBezTo>
                      <a:pt x="6" y="101"/>
                      <a:pt x="32" y="72"/>
                      <a:pt x="66" y="68"/>
                    </a:cubicBezTo>
                    <a:moveTo>
                      <a:pt x="410" y="56"/>
                    </a:moveTo>
                    <a:cubicBezTo>
                      <a:pt x="422" y="72"/>
                      <a:pt x="429" y="92"/>
                      <a:pt x="429" y="112"/>
                    </a:cubicBezTo>
                    <a:cubicBezTo>
                      <a:pt x="429" y="150"/>
                      <a:pt x="404" y="183"/>
                      <a:pt x="371" y="196"/>
                    </a:cubicBezTo>
                    <a:cubicBezTo>
                      <a:pt x="371" y="223"/>
                      <a:pt x="371" y="223"/>
                      <a:pt x="371" y="223"/>
                    </a:cubicBezTo>
                    <a:cubicBezTo>
                      <a:pt x="371" y="230"/>
                      <a:pt x="365" y="234"/>
                      <a:pt x="359" y="234"/>
                    </a:cubicBezTo>
                    <a:cubicBezTo>
                      <a:pt x="359" y="234"/>
                      <a:pt x="359" y="234"/>
                      <a:pt x="359" y="234"/>
                    </a:cubicBezTo>
                    <a:cubicBezTo>
                      <a:pt x="267" y="234"/>
                      <a:pt x="267" y="234"/>
                      <a:pt x="267" y="234"/>
                    </a:cubicBezTo>
                    <a:cubicBezTo>
                      <a:pt x="267" y="242"/>
                      <a:pt x="267" y="242"/>
                      <a:pt x="267" y="242"/>
                    </a:cubicBezTo>
                    <a:cubicBezTo>
                      <a:pt x="359" y="242"/>
                      <a:pt x="359" y="242"/>
                      <a:pt x="359" y="242"/>
                    </a:cubicBezTo>
                    <a:cubicBezTo>
                      <a:pt x="359" y="242"/>
                      <a:pt x="359" y="242"/>
                      <a:pt x="359" y="242"/>
                    </a:cubicBezTo>
                    <a:cubicBezTo>
                      <a:pt x="362" y="242"/>
                      <a:pt x="366" y="244"/>
                      <a:pt x="368" y="246"/>
                    </a:cubicBezTo>
                    <a:cubicBezTo>
                      <a:pt x="370" y="248"/>
                      <a:pt x="371" y="251"/>
                      <a:pt x="371" y="253"/>
                    </a:cubicBezTo>
                    <a:cubicBezTo>
                      <a:pt x="371" y="292"/>
                      <a:pt x="371" y="292"/>
                      <a:pt x="371" y="292"/>
                    </a:cubicBezTo>
                    <a:cubicBezTo>
                      <a:pt x="371" y="298"/>
                      <a:pt x="365" y="303"/>
                      <a:pt x="359" y="303"/>
                    </a:cubicBezTo>
                    <a:cubicBezTo>
                      <a:pt x="359" y="303"/>
                      <a:pt x="359" y="303"/>
                      <a:pt x="359" y="303"/>
                    </a:cubicBezTo>
                    <a:cubicBezTo>
                      <a:pt x="267" y="303"/>
                      <a:pt x="267" y="303"/>
                      <a:pt x="267" y="303"/>
                    </a:cubicBezTo>
                    <a:cubicBezTo>
                      <a:pt x="267" y="331"/>
                      <a:pt x="267" y="331"/>
                      <a:pt x="267" y="331"/>
                    </a:cubicBezTo>
                    <a:cubicBezTo>
                      <a:pt x="286" y="331"/>
                      <a:pt x="286" y="331"/>
                      <a:pt x="286" y="331"/>
                    </a:cubicBezTo>
                    <a:cubicBezTo>
                      <a:pt x="287" y="331"/>
                      <a:pt x="287" y="331"/>
                      <a:pt x="288" y="332"/>
                    </a:cubicBezTo>
                    <a:cubicBezTo>
                      <a:pt x="288" y="332"/>
                      <a:pt x="288" y="333"/>
                      <a:pt x="289" y="333"/>
                    </a:cubicBezTo>
                    <a:cubicBezTo>
                      <a:pt x="289" y="333"/>
                      <a:pt x="289" y="333"/>
                      <a:pt x="289" y="333"/>
                    </a:cubicBezTo>
                    <a:cubicBezTo>
                      <a:pt x="289" y="333"/>
                      <a:pt x="289" y="334"/>
                      <a:pt x="289" y="334"/>
                    </a:cubicBezTo>
                    <a:cubicBezTo>
                      <a:pt x="289" y="334"/>
                      <a:pt x="289" y="334"/>
                      <a:pt x="289" y="334"/>
                    </a:cubicBezTo>
                    <a:cubicBezTo>
                      <a:pt x="289" y="335"/>
                      <a:pt x="289" y="335"/>
                      <a:pt x="289" y="335"/>
                    </a:cubicBezTo>
                    <a:cubicBezTo>
                      <a:pt x="289" y="335"/>
                      <a:pt x="289" y="335"/>
                      <a:pt x="289" y="335"/>
                    </a:cubicBezTo>
                    <a:cubicBezTo>
                      <a:pt x="289" y="337"/>
                      <a:pt x="289" y="337"/>
                      <a:pt x="289" y="337"/>
                    </a:cubicBezTo>
                    <a:cubicBezTo>
                      <a:pt x="416" y="337"/>
                      <a:pt x="416" y="337"/>
                      <a:pt x="416" y="337"/>
                    </a:cubicBezTo>
                    <a:cubicBezTo>
                      <a:pt x="454" y="298"/>
                      <a:pt x="479" y="246"/>
                      <a:pt x="485" y="187"/>
                    </a:cubicBezTo>
                    <a:cubicBezTo>
                      <a:pt x="486" y="179"/>
                      <a:pt x="486" y="171"/>
                      <a:pt x="486" y="163"/>
                    </a:cubicBezTo>
                    <a:cubicBezTo>
                      <a:pt x="486" y="156"/>
                      <a:pt x="486" y="148"/>
                      <a:pt x="485" y="141"/>
                    </a:cubicBezTo>
                    <a:cubicBezTo>
                      <a:pt x="485" y="137"/>
                      <a:pt x="484" y="133"/>
                      <a:pt x="484" y="129"/>
                    </a:cubicBezTo>
                    <a:cubicBezTo>
                      <a:pt x="410" y="56"/>
                      <a:pt x="410" y="56"/>
                      <a:pt x="410" y="56"/>
                    </a:cubicBezTo>
                    <a:moveTo>
                      <a:pt x="343" y="19"/>
                    </a:moveTo>
                    <a:cubicBezTo>
                      <a:pt x="362" y="21"/>
                      <a:pt x="380" y="29"/>
                      <a:pt x="394" y="41"/>
                    </a:cubicBezTo>
                    <a:cubicBezTo>
                      <a:pt x="393" y="40"/>
                      <a:pt x="393" y="39"/>
                      <a:pt x="393" y="39"/>
                    </a:cubicBezTo>
                    <a:cubicBezTo>
                      <a:pt x="379" y="27"/>
                      <a:pt x="361" y="20"/>
                      <a:pt x="343" y="19"/>
                    </a:cubicBezTo>
                    <a:moveTo>
                      <a:pt x="321" y="0"/>
                    </a:moveTo>
                    <a:cubicBezTo>
                      <a:pt x="326" y="6"/>
                      <a:pt x="330" y="12"/>
                      <a:pt x="334" y="18"/>
                    </a:cubicBezTo>
                    <a:cubicBezTo>
                      <a:pt x="335" y="18"/>
                      <a:pt x="335" y="18"/>
                      <a:pt x="335" y="18"/>
                    </a:cubicBezTo>
                    <a:cubicBezTo>
                      <a:pt x="335" y="18"/>
                      <a:pt x="335" y="18"/>
                      <a:pt x="335" y="18"/>
                    </a:cubicBezTo>
                    <a:cubicBezTo>
                      <a:pt x="337" y="18"/>
                      <a:pt x="337" y="18"/>
                      <a:pt x="337" y="18"/>
                    </a:cubicBezTo>
                    <a:cubicBezTo>
                      <a:pt x="338" y="18"/>
                      <a:pt x="339" y="18"/>
                      <a:pt x="340" y="19"/>
                    </a:cubicBezTo>
                    <a:cubicBezTo>
                      <a:pt x="338" y="16"/>
                      <a:pt x="335" y="14"/>
                      <a:pt x="333" y="12"/>
                    </a:cubicBezTo>
                    <a:cubicBezTo>
                      <a:pt x="329" y="8"/>
                      <a:pt x="326" y="4"/>
                      <a:pt x="321" y="0"/>
                    </a:cubicBezTo>
                  </a:path>
                </a:pathLst>
              </a:custGeom>
              <a:solidFill>
                <a:srgbClr val="0C6A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" name="Freeform 270"/>
              <p:cNvSpPr>
                <a:spLocks/>
              </p:cNvSpPr>
              <p:nvPr/>
            </p:nvSpPr>
            <p:spPr bwMode="auto">
              <a:xfrm>
                <a:off x="1213" y="673"/>
                <a:ext cx="332" cy="201"/>
              </a:xfrm>
              <a:custGeom>
                <a:avLst/>
                <a:gdLst>
                  <a:gd name="T0" fmla="*/ 329 w 421"/>
                  <a:gd name="T1" fmla="*/ 70 h 255"/>
                  <a:gd name="T2" fmla="*/ 328 w 421"/>
                  <a:gd name="T3" fmla="*/ 70 h 255"/>
                  <a:gd name="T4" fmla="*/ 185 w 421"/>
                  <a:gd name="T5" fmla="*/ 27 h 255"/>
                  <a:gd name="T6" fmla="*/ 132 w 421"/>
                  <a:gd name="T7" fmla="*/ 97 h 255"/>
                  <a:gd name="T8" fmla="*/ 76 w 421"/>
                  <a:gd name="T9" fmla="*/ 117 h 255"/>
                  <a:gd name="T10" fmla="*/ 75 w 421"/>
                  <a:gd name="T11" fmla="*/ 120 h 255"/>
                  <a:gd name="T12" fmla="*/ 67 w 421"/>
                  <a:gd name="T13" fmla="*/ 120 h 255"/>
                  <a:gd name="T14" fmla="*/ 0 w 421"/>
                  <a:gd name="T15" fmla="*/ 188 h 255"/>
                  <a:gd name="T16" fmla="*/ 67 w 421"/>
                  <a:gd name="T17" fmla="*/ 255 h 255"/>
                  <a:gd name="T18" fmla="*/ 329 w 421"/>
                  <a:gd name="T19" fmla="*/ 255 h 255"/>
                  <a:gd name="T20" fmla="*/ 420 w 421"/>
                  <a:gd name="T21" fmla="*/ 161 h 255"/>
                  <a:gd name="T22" fmla="*/ 331 w 421"/>
                  <a:gd name="T23" fmla="*/ 70 h 255"/>
                  <a:gd name="T24" fmla="*/ 329 w 421"/>
                  <a:gd name="T25" fmla="*/ 70 h 255"/>
                  <a:gd name="T26" fmla="*/ 329 w 421"/>
                  <a:gd name="T27" fmla="*/ 70 h 2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21" h="255">
                    <a:moveTo>
                      <a:pt x="329" y="70"/>
                    </a:moveTo>
                    <a:cubicBezTo>
                      <a:pt x="328" y="70"/>
                      <a:pt x="328" y="70"/>
                      <a:pt x="328" y="70"/>
                    </a:cubicBezTo>
                    <a:cubicBezTo>
                      <a:pt x="300" y="19"/>
                      <a:pt x="237" y="0"/>
                      <a:pt x="185" y="27"/>
                    </a:cubicBezTo>
                    <a:cubicBezTo>
                      <a:pt x="158" y="41"/>
                      <a:pt x="139" y="67"/>
                      <a:pt x="132" y="97"/>
                    </a:cubicBezTo>
                    <a:cubicBezTo>
                      <a:pt x="111" y="87"/>
                      <a:pt x="86" y="96"/>
                      <a:pt x="76" y="117"/>
                    </a:cubicBezTo>
                    <a:cubicBezTo>
                      <a:pt x="76" y="118"/>
                      <a:pt x="75" y="119"/>
                      <a:pt x="75" y="120"/>
                    </a:cubicBezTo>
                    <a:cubicBezTo>
                      <a:pt x="72" y="120"/>
                      <a:pt x="70" y="120"/>
                      <a:pt x="67" y="120"/>
                    </a:cubicBezTo>
                    <a:cubicBezTo>
                      <a:pt x="29" y="120"/>
                      <a:pt x="0" y="151"/>
                      <a:pt x="0" y="188"/>
                    </a:cubicBezTo>
                    <a:cubicBezTo>
                      <a:pt x="1" y="225"/>
                      <a:pt x="30" y="255"/>
                      <a:pt x="67" y="255"/>
                    </a:cubicBezTo>
                    <a:cubicBezTo>
                      <a:pt x="329" y="255"/>
                      <a:pt x="329" y="255"/>
                      <a:pt x="329" y="255"/>
                    </a:cubicBezTo>
                    <a:cubicBezTo>
                      <a:pt x="380" y="254"/>
                      <a:pt x="421" y="212"/>
                      <a:pt x="420" y="161"/>
                    </a:cubicBezTo>
                    <a:cubicBezTo>
                      <a:pt x="419" y="112"/>
                      <a:pt x="380" y="72"/>
                      <a:pt x="331" y="70"/>
                    </a:cubicBezTo>
                    <a:cubicBezTo>
                      <a:pt x="329" y="70"/>
                      <a:pt x="329" y="70"/>
                      <a:pt x="329" y="70"/>
                    </a:cubicBezTo>
                    <a:cubicBezTo>
                      <a:pt x="329" y="70"/>
                      <a:pt x="329" y="70"/>
                      <a:pt x="329" y="7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" name="Freeform 271"/>
              <p:cNvSpPr>
                <a:spLocks/>
              </p:cNvSpPr>
              <p:nvPr/>
            </p:nvSpPr>
            <p:spPr bwMode="auto">
              <a:xfrm>
                <a:off x="1223" y="703"/>
                <a:ext cx="324" cy="171"/>
              </a:xfrm>
              <a:custGeom>
                <a:avLst/>
                <a:gdLst>
                  <a:gd name="T0" fmla="*/ 374 w 411"/>
                  <a:gd name="T1" fmla="*/ 51 h 217"/>
                  <a:gd name="T2" fmla="*/ 385 w 411"/>
                  <a:gd name="T3" fmla="*/ 97 h 217"/>
                  <a:gd name="T4" fmla="*/ 256 w 411"/>
                  <a:gd name="T5" fmla="*/ 182 h 217"/>
                  <a:gd name="T6" fmla="*/ 323 w 411"/>
                  <a:gd name="T7" fmla="*/ 49 h 217"/>
                  <a:gd name="T8" fmla="*/ 289 w 411"/>
                  <a:gd name="T9" fmla="*/ 0 h 217"/>
                  <a:gd name="T10" fmla="*/ 299 w 411"/>
                  <a:gd name="T11" fmla="*/ 46 h 217"/>
                  <a:gd name="T12" fmla="*/ 129 w 411"/>
                  <a:gd name="T13" fmla="*/ 129 h 217"/>
                  <a:gd name="T14" fmla="*/ 134 w 411"/>
                  <a:gd name="T15" fmla="*/ 70 h 217"/>
                  <a:gd name="T16" fmla="*/ 130 w 411"/>
                  <a:gd name="T17" fmla="*/ 66 h 217"/>
                  <a:gd name="T18" fmla="*/ 116 w 411"/>
                  <a:gd name="T19" fmla="*/ 122 h 217"/>
                  <a:gd name="T20" fmla="*/ 98 w 411"/>
                  <a:gd name="T21" fmla="*/ 128 h 217"/>
                  <a:gd name="T22" fmla="*/ 73 w 411"/>
                  <a:gd name="T23" fmla="*/ 127 h 217"/>
                  <a:gd name="T24" fmla="*/ 102 w 411"/>
                  <a:gd name="T25" fmla="*/ 139 h 217"/>
                  <a:gd name="T26" fmla="*/ 27 w 411"/>
                  <a:gd name="T27" fmla="*/ 199 h 217"/>
                  <a:gd name="T28" fmla="*/ 0 w 411"/>
                  <a:gd name="T29" fmla="*/ 190 h 217"/>
                  <a:gd name="T30" fmla="*/ 55 w 411"/>
                  <a:gd name="T31" fmla="*/ 217 h 217"/>
                  <a:gd name="T32" fmla="*/ 317 w 411"/>
                  <a:gd name="T33" fmla="*/ 217 h 217"/>
                  <a:gd name="T34" fmla="*/ 411 w 411"/>
                  <a:gd name="T35" fmla="*/ 126 h 217"/>
                  <a:gd name="T36" fmla="*/ 374 w 411"/>
                  <a:gd name="T37" fmla="*/ 51 h 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11" h="217">
                    <a:moveTo>
                      <a:pt x="374" y="51"/>
                    </a:moveTo>
                    <a:cubicBezTo>
                      <a:pt x="382" y="65"/>
                      <a:pt x="385" y="81"/>
                      <a:pt x="385" y="97"/>
                    </a:cubicBezTo>
                    <a:cubicBezTo>
                      <a:pt x="385" y="164"/>
                      <a:pt x="317" y="208"/>
                      <a:pt x="256" y="182"/>
                    </a:cubicBezTo>
                    <a:cubicBezTo>
                      <a:pt x="311" y="164"/>
                      <a:pt x="341" y="104"/>
                      <a:pt x="323" y="49"/>
                    </a:cubicBezTo>
                    <a:cubicBezTo>
                      <a:pt x="316" y="30"/>
                      <a:pt x="305" y="13"/>
                      <a:pt x="289" y="0"/>
                    </a:cubicBezTo>
                    <a:cubicBezTo>
                      <a:pt x="296" y="14"/>
                      <a:pt x="299" y="30"/>
                      <a:pt x="299" y="46"/>
                    </a:cubicBezTo>
                    <a:cubicBezTo>
                      <a:pt x="299" y="133"/>
                      <a:pt x="198" y="182"/>
                      <a:pt x="129" y="129"/>
                    </a:cubicBezTo>
                    <a:cubicBezTo>
                      <a:pt x="147" y="114"/>
                      <a:pt x="149" y="87"/>
                      <a:pt x="134" y="70"/>
                    </a:cubicBezTo>
                    <a:cubicBezTo>
                      <a:pt x="133" y="68"/>
                      <a:pt x="131" y="67"/>
                      <a:pt x="130" y="66"/>
                    </a:cubicBezTo>
                    <a:cubicBezTo>
                      <a:pt x="142" y="85"/>
                      <a:pt x="136" y="110"/>
                      <a:pt x="116" y="122"/>
                    </a:cubicBezTo>
                    <a:cubicBezTo>
                      <a:pt x="111" y="125"/>
                      <a:pt x="104" y="127"/>
                      <a:pt x="98" y="128"/>
                    </a:cubicBezTo>
                    <a:cubicBezTo>
                      <a:pt x="90" y="130"/>
                      <a:pt x="81" y="130"/>
                      <a:pt x="73" y="127"/>
                    </a:cubicBezTo>
                    <a:cubicBezTo>
                      <a:pt x="81" y="134"/>
                      <a:pt x="91" y="139"/>
                      <a:pt x="102" y="139"/>
                    </a:cubicBezTo>
                    <a:cubicBezTo>
                      <a:pt x="98" y="176"/>
                      <a:pt x="64" y="203"/>
                      <a:pt x="27" y="199"/>
                    </a:cubicBezTo>
                    <a:cubicBezTo>
                      <a:pt x="18" y="198"/>
                      <a:pt x="8" y="195"/>
                      <a:pt x="0" y="190"/>
                    </a:cubicBezTo>
                    <a:cubicBezTo>
                      <a:pt x="13" y="207"/>
                      <a:pt x="33" y="217"/>
                      <a:pt x="55" y="217"/>
                    </a:cubicBezTo>
                    <a:cubicBezTo>
                      <a:pt x="317" y="217"/>
                      <a:pt x="317" y="217"/>
                      <a:pt x="317" y="217"/>
                    </a:cubicBezTo>
                    <a:cubicBezTo>
                      <a:pt x="368" y="217"/>
                      <a:pt x="411" y="177"/>
                      <a:pt x="411" y="126"/>
                    </a:cubicBezTo>
                    <a:cubicBezTo>
                      <a:pt x="411" y="97"/>
                      <a:pt x="397" y="69"/>
                      <a:pt x="374" y="51"/>
                    </a:cubicBezTo>
                  </a:path>
                </a:pathLst>
              </a:custGeom>
              <a:solidFill>
                <a:srgbClr val="DFDFD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" name="Rectangle 272"/>
              <p:cNvSpPr>
                <a:spLocks noChangeArrowheads="1"/>
              </p:cNvSpPr>
              <p:nvPr/>
            </p:nvSpPr>
            <p:spPr bwMode="auto">
              <a:xfrm>
                <a:off x="1410" y="809"/>
                <a:ext cx="9" cy="171"/>
              </a:xfrm>
              <a:prstGeom prst="rect">
                <a:avLst/>
              </a:prstGeom>
              <a:solidFill>
                <a:srgbClr val="0E203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" name="Rectangle 273"/>
              <p:cNvSpPr>
                <a:spLocks noChangeArrowheads="1"/>
              </p:cNvSpPr>
              <p:nvPr/>
            </p:nvSpPr>
            <p:spPr bwMode="auto">
              <a:xfrm>
                <a:off x="1410" y="809"/>
                <a:ext cx="9" cy="17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" name="Freeform 274"/>
              <p:cNvSpPr>
                <a:spLocks/>
              </p:cNvSpPr>
              <p:nvPr/>
            </p:nvSpPr>
            <p:spPr bwMode="auto">
              <a:xfrm>
                <a:off x="1393" y="977"/>
                <a:ext cx="0" cy="0"/>
              </a:xfrm>
              <a:custGeom>
                <a:avLst/>
                <a:gdLst>
                  <a:gd name="T0" fmla="*/ 0 h 1"/>
                  <a:gd name="T1" fmla="*/ 0 h 1"/>
                  <a:gd name="T2" fmla="*/ 0 h 1"/>
                  <a:gd name="T3" fmla="*/ 1 h 1"/>
                  <a:gd name="T4" fmla="*/ 1 h 1"/>
                  <a:gd name="T5" fmla="*/ 1 h 1"/>
                  <a:gd name="T6" fmla="*/ 1 h 1"/>
                  <a:gd name="T7" fmla="*/ 0 h 1"/>
                  <a:gd name="T8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  <a:cxn ang="0">
                    <a:pos x="0" y="T6"/>
                  </a:cxn>
                  <a:cxn ang="0">
                    <a:pos x="0" y="T7"/>
                  </a:cxn>
                  <a:cxn ang="0">
                    <a:pos x="0" y="T8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3D88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2" name="Freeform 275"/>
              <p:cNvSpPr>
                <a:spLocks/>
              </p:cNvSpPr>
              <p:nvPr/>
            </p:nvSpPr>
            <p:spPr bwMode="auto">
              <a:xfrm>
                <a:off x="1232" y="980"/>
                <a:ext cx="337" cy="8"/>
              </a:xfrm>
              <a:custGeom>
                <a:avLst/>
                <a:gdLst>
                  <a:gd name="T0" fmla="*/ 420 w 428"/>
                  <a:gd name="T1" fmla="*/ 0 h 11"/>
                  <a:gd name="T2" fmla="*/ 8 w 428"/>
                  <a:gd name="T3" fmla="*/ 0 h 11"/>
                  <a:gd name="T4" fmla="*/ 0 w 428"/>
                  <a:gd name="T5" fmla="*/ 3 h 11"/>
                  <a:gd name="T6" fmla="*/ 0 w 428"/>
                  <a:gd name="T7" fmla="*/ 11 h 11"/>
                  <a:gd name="T8" fmla="*/ 428 w 428"/>
                  <a:gd name="T9" fmla="*/ 11 h 11"/>
                  <a:gd name="T10" fmla="*/ 428 w 428"/>
                  <a:gd name="T11" fmla="*/ 3 h 11"/>
                  <a:gd name="T12" fmla="*/ 420 w 428"/>
                  <a:gd name="T1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8" h="11">
                    <a:moveTo>
                      <a:pt x="420" y="0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1"/>
                      <a:pt x="0" y="3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428" y="11"/>
                      <a:pt x="428" y="11"/>
                      <a:pt x="428" y="11"/>
                    </a:cubicBezTo>
                    <a:cubicBezTo>
                      <a:pt x="428" y="3"/>
                      <a:pt x="428" y="3"/>
                      <a:pt x="428" y="3"/>
                    </a:cubicBezTo>
                    <a:cubicBezTo>
                      <a:pt x="428" y="1"/>
                      <a:pt x="424" y="0"/>
                      <a:pt x="420" y="0"/>
                    </a:cubicBezTo>
                  </a:path>
                </a:pathLst>
              </a:custGeom>
              <a:solidFill>
                <a:srgbClr val="0E203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3" name="Rectangle 276"/>
              <p:cNvSpPr>
                <a:spLocks noChangeArrowheads="1"/>
              </p:cNvSpPr>
              <p:nvPr/>
            </p:nvSpPr>
            <p:spPr bwMode="auto">
              <a:xfrm>
                <a:off x="1248" y="983"/>
                <a:ext cx="302" cy="2"/>
              </a:xfrm>
              <a:prstGeom prst="rect">
                <a:avLst/>
              </a:prstGeom>
              <a:solidFill>
                <a:srgbClr val="364D5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4" name="Rectangle 277"/>
              <p:cNvSpPr>
                <a:spLocks noChangeArrowheads="1"/>
              </p:cNvSpPr>
              <p:nvPr/>
            </p:nvSpPr>
            <p:spPr bwMode="auto">
              <a:xfrm>
                <a:off x="1248" y="983"/>
                <a:ext cx="302" cy="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5" name="Freeform 278"/>
              <p:cNvSpPr>
                <a:spLocks/>
              </p:cNvSpPr>
              <p:nvPr/>
            </p:nvSpPr>
            <p:spPr bwMode="auto">
              <a:xfrm>
                <a:off x="1436" y="983"/>
                <a:ext cx="98" cy="0"/>
              </a:xfrm>
              <a:custGeom>
                <a:avLst/>
                <a:gdLst>
                  <a:gd name="T0" fmla="*/ 124 w 124"/>
                  <a:gd name="T1" fmla="*/ 0 w 124"/>
                  <a:gd name="T2" fmla="*/ 0 w 124"/>
                  <a:gd name="T3" fmla="*/ 123 w 124"/>
                  <a:gd name="T4" fmla="*/ 124 w 124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</a:cxnLst>
                <a:rect l="0" t="0" r="r" b="b"/>
                <a:pathLst>
                  <a:path w="124">
                    <a:moveTo>
                      <a:pt x="124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23" y="0"/>
                      <a:pt x="123" y="0"/>
                      <a:pt x="123" y="0"/>
                    </a:cubicBezTo>
                    <a:cubicBezTo>
                      <a:pt x="123" y="0"/>
                      <a:pt x="124" y="0"/>
                      <a:pt x="124" y="0"/>
                    </a:cubicBezTo>
                  </a:path>
                </a:pathLst>
              </a:custGeom>
              <a:solidFill>
                <a:srgbClr val="3E4D5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6" name="Freeform 279"/>
              <p:cNvSpPr>
                <a:spLocks/>
              </p:cNvSpPr>
              <p:nvPr/>
            </p:nvSpPr>
            <p:spPr bwMode="auto">
              <a:xfrm>
                <a:off x="1436" y="983"/>
                <a:ext cx="97" cy="1"/>
              </a:xfrm>
              <a:custGeom>
                <a:avLst/>
                <a:gdLst>
                  <a:gd name="T0" fmla="*/ 123 w 123"/>
                  <a:gd name="T1" fmla="*/ 0 h 1"/>
                  <a:gd name="T2" fmla="*/ 0 w 123"/>
                  <a:gd name="T3" fmla="*/ 0 h 1"/>
                  <a:gd name="T4" fmla="*/ 0 w 123"/>
                  <a:gd name="T5" fmla="*/ 1 h 1"/>
                  <a:gd name="T6" fmla="*/ 122 w 123"/>
                  <a:gd name="T7" fmla="*/ 1 h 1"/>
                  <a:gd name="T8" fmla="*/ 123 w 123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3" h="1">
                    <a:moveTo>
                      <a:pt x="123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22" y="1"/>
                      <a:pt x="122" y="1"/>
                      <a:pt x="122" y="1"/>
                    </a:cubicBezTo>
                    <a:cubicBezTo>
                      <a:pt x="123" y="1"/>
                      <a:pt x="123" y="1"/>
                      <a:pt x="123" y="0"/>
                    </a:cubicBezTo>
                  </a:path>
                </a:pathLst>
              </a:custGeom>
              <a:solidFill>
                <a:srgbClr val="5E71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7" name="Freeform 280"/>
              <p:cNvSpPr>
                <a:spLocks/>
              </p:cNvSpPr>
              <p:nvPr/>
            </p:nvSpPr>
            <p:spPr bwMode="auto">
              <a:xfrm>
                <a:off x="1255" y="983"/>
                <a:ext cx="138" cy="0"/>
              </a:xfrm>
              <a:custGeom>
                <a:avLst/>
                <a:gdLst>
                  <a:gd name="T0" fmla="*/ 175 w 175"/>
                  <a:gd name="T1" fmla="*/ 0 w 175"/>
                  <a:gd name="T2" fmla="*/ 0 w 175"/>
                  <a:gd name="T3" fmla="*/ 175 w 175"/>
                  <a:gd name="T4" fmla="*/ 175 w 175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</a:cxnLst>
                <a:rect l="0" t="0" r="r" b="b"/>
                <a:pathLst>
                  <a:path w="175">
                    <a:moveTo>
                      <a:pt x="175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75" y="0"/>
                      <a:pt x="175" y="0"/>
                      <a:pt x="175" y="0"/>
                    </a:cubicBezTo>
                    <a:cubicBezTo>
                      <a:pt x="175" y="0"/>
                      <a:pt x="175" y="0"/>
                      <a:pt x="175" y="0"/>
                    </a:cubicBezTo>
                  </a:path>
                </a:pathLst>
              </a:custGeom>
              <a:solidFill>
                <a:srgbClr val="3E4D5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" name="Freeform 281"/>
              <p:cNvSpPr>
                <a:spLocks/>
              </p:cNvSpPr>
              <p:nvPr/>
            </p:nvSpPr>
            <p:spPr bwMode="auto">
              <a:xfrm>
                <a:off x="1255" y="983"/>
                <a:ext cx="138" cy="1"/>
              </a:xfrm>
              <a:custGeom>
                <a:avLst/>
                <a:gdLst>
                  <a:gd name="T0" fmla="*/ 175 w 175"/>
                  <a:gd name="T1" fmla="*/ 0 h 1"/>
                  <a:gd name="T2" fmla="*/ 0 w 175"/>
                  <a:gd name="T3" fmla="*/ 0 h 1"/>
                  <a:gd name="T4" fmla="*/ 1 w 175"/>
                  <a:gd name="T5" fmla="*/ 1 h 1"/>
                  <a:gd name="T6" fmla="*/ 175 w 175"/>
                  <a:gd name="T7" fmla="*/ 1 h 1"/>
                  <a:gd name="T8" fmla="*/ 175 w 175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5" h="1">
                    <a:moveTo>
                      <a:pt x="175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1" y="1"/>
                      <a:pt x="1" y="1"/>
                    </a:cubicBezTo>
                    <a:cubicBezTo>
                      <a:pt x="175" y="1"/>
                      <a:pt x="175" y="1"/>
                      <a:pt x="175" y="1"/>
                    </a:cubicBezTo>
                    <a:cubicBezTo>
                      <a:pt x="175" y="0"/>
                      <a:pt x="175" y="0"/>
                      <a:pt x="175" y="0"/>
                    </a:cubicBezTo>
                  </a:path>
                </a:pathLst>
              </a:custGeom>
              <a:solidFill>
                <a:srgbClr val="5E71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" name="Freeform 282"/>
              <p:cNvSpPr>
                <a:spLocks/>
              </p:cNvSpPr>
              <p:nvPr/>
            </p:nvSpPr>
            <p:spPr bwMode="auto">
              <a:xfrm>
                <a:off x="1393" y="975"/>
                <a:ext cx="43" cy="16"/>
              </a:xfrm>
              <a:custGeom>
                <a:avLst/>
                <a:gdLst>
                  <a:gd name="T0" fmla="*/ 55 w 55"/>
                  <a:gd name="T1" fmla="*/ 2 h 20"/>
                  <a:gd name="T2" fmla="*/ 54 w 55"/>
                  <a:gd name="T3" fmla="*/ 1 h 20"/>
                  <a:gd name="T4" fmla="*/ 52 w 55"/>
                  <a:gd name="T5" fmla="*/ 0 h 20"/>
                  <a:gd name="T6" fmla="*/ 3 w 55"/>
                  <a:gd name="T7" fmla="*/ 0 h 20"/>
                  <a:gd name="T8" fmla="*/ 1 w 55"/>
                  <a:gd name="T9" fmla="*/ 1 h 20"/>
                  <a:gd name="T10" fmla="*/ 0 w 55"/>
                  <a:gd name="T11" fmla="*/ 2 h 20"/>
                  <a:gd name="T12" fmla="*/ 0 w 55"/>
                  <a:gd name="T13" fmla="*/ 2 h 20"/>
                  <a:gd name="T14" fmla="*/ 0 w 55"/>
                  <a:gd name="T15" fmla="*/ 3 h 20"/>
                  <a:gd name="T16" fmla="*/ 0 w 55"/>
                  <a:gd name="T17" fmla="*/ 4 h 20"/>
                  <a:gd name="T18" fmla="*/ 0 w 55"/>
                  <a:gd name="T19" fmla="*/ 18 h 20"/>
                  <a:gd name="T20" fmla="*/ 2 w 55"/>
                  <a:gd name="T21" fmla="*/ 20 h 20"/>
                  <a:gd name="T22" fmla="*/ 53 w 55"/>
                  <a:gd name="T23" fmla="*/ 20 h 20"/>
                  <a:gd name="T24" fmla="*/ 55 w 55"/>
                  <a:gd name="T25" fmla="*/ 18 h 20"/>
                  <a:gd name="T26" fmla="*/ 55 w 55"/>
                  <a:gd name="T27" fmla="*/ 4 h 20"/>
                  <a:gd name="T28" fmla="*/ 55 w 55"/>
                  <a:gd name="T29" fmla="*/ 2 h 20"/>
                  <a:gd name="T30" fmla="*/ 55 w 55"/>
                  <a:gd name="T31" fmla="*/ 2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55" h="20">
                    <a:moveTo>
                      <a:pt x="55" y="2"/>
                    </a:moveTo>
                    <a:cubicBezTo>
                      <a:pt x="54" y="2"/>
                      <a:pt x="54" y="1"/>
                      <a:pt x="54" y="1"/>
                    </a:cubicBezTo>
                    <a:cubicBezTo>
                      <a:pt x="53" y="0"/>
                      <a:pt x="53" y="0"/>
                      <a:pt x="52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1" y="0"/>
                      <a:pt x="1" y="1"/>
                    </a:cubicBezTo>
                    <a:cubicBezTo>
                      <a:pt x="1" y="1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3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19"/>
                      <a:pt x="1" y="20"/>
                      <a:pt x="2" y="20"/>
                    </a:cubicBezTo>
                    <a:cubicBezTo>
                      <a:pt x="53" y="20"/>
                      <a:pt x="53" y="20"/>
                      <a:pt x="53" y="20"/>
                    </a:cubicBezTo>
                    <a:cubicBezTo>
                      <a:pt x="54" y="20"/>
                      <a:pt x="55" y="19"/>
                      <a:pt x="55" y="18"/>
                    </a:cubicBezTo>
                    <a:cubicBezTo>
                      <a:pt x="55" y="4"/>
                      <a:pt x="55" y="4"/>
                      <a:pt x="55" y="4"/>
                    </a:cubicBezTo>
                    <a:cubicBezTo>
                      <a:pt x="55" y="4"/>
                      <a:pt x="55" y="3"/>
                      <a:pt x="55" y="2"/>
                    </a:cubicBezTo>
                    <a:cubicBezTo>
                      <a:pt x="55" y="2"/>
                      <a:pt x="55" y="2"/>
                      <a:pt x="55" y="2"/>
                    </a:cubicBezTo>
                  </a:path>
                </a:pathLst>
              </a:custGeom>
              <a:solidFill>
                <a:srgbClr val="0E203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" name="Freeform 283"/>
              <p:cNvSpPr>
                <a:spLocks noEditPoints="1"/>
              </p:cNvSpPr>
              <p:nvPr/>
            </p:nvSpPr>
            <p:spPr bwMode="auto">
              <a:xfrm>
                <a:off x="1393" y="977"/>
                <a:ext cx="43" cy="3"/>
              </a:xfrm>
              <a:custGeom>
                <a:avLst/>
                <a:gdLst>
                  <a:gd name="T0" fmla="*/ 0 w 55"/>
                  <a:gd name="T1" fmla="*/ 0 h 3"/>
                  <a:gd name="T2" fmla="*/ 0 w 55"/>
                  <a:gd name="T3" fmla="*/ 0 h 3"/>
                  <a:gd name="T4" fmla="*/ 0 w 55"/>
                  <a:gd name="T5" fmla="*/ 3 h 3"/>
                  <a:gd name="T6" fmla="*/ 0 w 55"/>
                  <a:gd name="T7" fmla="*/ 3 h 3"/>
                  <a:gd name="T8" fmla="*/ 0 w 55"/>
                  <a:gd name="T9" fmla="*/ 1 h 3"/>
                  <a:gd name="T10" fmla="*/ 0 w 55"/>
                  <a:gd name="T11" fmla="*/ 0 h 3"/>
                  <a:gd name="T12" fmla="*/ 55 w 55"/>
                  <a:gd name="T13" fmla="*/ 0 h 3"/>
                  <a:gd name="T14" fmla="*/ 55 w 55"/>
                  <a:gd name="T15" fmla="*/ 0 h 3"/>
                  <a:gd name="T16" fmla="*/ 55 w 55"/>
                  <a:gd name="T17" fmla="*/ 1 h 3"/>
                  <a:gd name="T18" fmla="*/ 55 w 55"/>
                  <a:gd name="T1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5" h="3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moveTo>
                      <a:pt x="55" y="0"/>
                    </a:moveTo>
                    <a:cubicBezTo>
                      <a:pt x="55" y="0"/>
                      <a:pt x="55" y="0"/>
                      <a:pt x="55" y="0"/>
                    </a:cubicBezTo>
                    <a:cubicBezTo>
                      <a:pt x="55" y="0"/>
                      <a:pt x="55" y="1"/>
                      <a:pt x="55" y="1"/>
                    </a:cubicBezTo>
                    <a:cubicBezTo>
                      <a:pt x="55" y="0"/>
                      <a:pt x="55" y="0"/>
                      <a:pt x="55" y="0"/>
                    </a:cubicBezTo>
                  </a:path>
                </a:pathLst>
              </a:custGeom>
              <a:solidFill>
                <a:srgbClr val="3D88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1" name="Freeform 284"/>
              <p:cNvSpPr>
                <a:spLocks/>
              </p:cNvSpPr>
              <p:nvPr/>
            </p:nvSpPr>
            <p:spPr bwMode="auto">
              <a:xfrm>
                <a:off x="1393" y="977"/>
                <a:ext cx="0" cy="3"/>
              </a:xfrm>
              <a:custGeom>
                <a:avLst/>
                <a:gdLst>
                  <a:gd name="T0" fmla="*/ 0 h 3"/>
                  <a:gd name="T1" fmla="*/ 0 h 3"/>
                  <a:gd name="T2" fmla="*/ 1 h 3"/>
                  <a:gd name="T3" fmla="*/ 3 h 3"/>
                  <a:gd name="T4" fmla="*/ 3 h 3"/>
                  <a:gd name="T5" fmla="*/ 1 h 3"/>
                  <a:gd name="T6" fmla="*/ 0 h 3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  <a:cxn ang="0">
                    <a:pos x="0" y="T6"/>
                  </a:cxn>
                </a:cxnLst>
                <a:rect l="0" t="0" r="r" b="b"/>
                <a:pathLst>
                  <a:path h="3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</a:path>
                </a:pathLst>
              </a:custGeom>
              <a:solidFill>
                <a:srgbClr val="64A0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2" name="Freeform 285"/>
              <p:cNvSpPr>
                <a:spLocks/>
              </p:cNvSpPr>
              <p:nvPr/>
            </p:nvSpPr>
            <p:spPr bwMode="auto">
              <a:xfrm>
                <a:off x="1393" y="980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E4D5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3" name="Freeform 286"/>
              <p:cNvSpPr>
                <a:spLocks/>
              </p:cNvSpPr>
              <p:nvPr/>
            </p:nvSpPr>
            <p:spPr bwMode="auto">
              <a:xfrm>
                <a:off x="1393" y="980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4" name="Freeform 287"/>
              <p:cNvSpPr>
                <a:spLocks/>
              </p:cNvSpPr>
              <p:nvPr/>
            </p:nvSpPr>
            <p:spPr bwMode="auto">
              <a:xfrm>
                <a:off x="1393" y="977"/>
                <a:ext cx="43" cy="3"/>
              </a:xfrm>
              <a:custGeom>
                <a:avLst/>
                <a:gdLst>
                  <a:gd name="T0" fmla="*/ 55 w 55"/>
                  <a:gd name="T1" fmla="*/ 0 h 3"/>
                  <a:gd name="T2" fmla="*/ 0 w 55"/>
                  <a:gd name="T3" fmla="*/ 0 h 3"/>
                  <a:gd name="T4" fmla="*/ 0 w 55"/>
                  <a:gd name="T5" fmla="*/ 1 h 3"/>
                  <a:gd name="T6" fmla="*/ 0 w 55"/>
                  <a:gd name="T7" fmla="*/ 3 h 3"/>
                  <a:gd name="T8" fmla="*/ 0 w 55"/>
                  <a:gd name="T9" fmla="*/ 3 h 3"/>
                  <a:gd name="T10" fmla="*/ 55 w 55"/>
                  <a:gd name="T11" fmla="*/ 3 h 3"/>
                  <a:gd name="T12" fmla="*/ 55 w 55"/>
                  <a:gd name="T13" fmla="*/ 1 h 3"/>
                  <a:gd name="T14" fmla="*/ 55 w 55"/>
                  <a:gd name="T15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5" h="3">
                    <a:moveTo>
                      <a:pt x="55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55" y="3"/>
                      <a:pt x="55" y="3"/>
                      <a:pt x="55" y="3"/>
                    </a:cubicBezTo>
                    <a:cubicBezTo>
                      <a:pt x="55" y="1"/>
                      <a:pt x="55" y="1"/>
                      <a:pt x="55" y="1"/>
                    </a:cubicBezTo>
                    <a:cubicBezTo>
                      <a:pt x="55" y="1"/>
                      <a:pt x="55" y="0"/>
                      <a:pt x="55" y="0"/>
                    </a:cubicBezTo>
                  </a:path>
                </a:pathLst>
              </a:custGeom>
              <a:solidFill>
                <a:srgbClr val="3E4D5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5" name="Freeform 288"/>
              <p:cNvSpPr>
                <a:spLocks/>
              </p:cNvSpPr>
              <p:nvPr/>
            </p:nvSpPr>
            <p:spPr bwMode="auto">
              <a:xfrm>
                <a:off x="1333" y="854"/>
                <a:ext cx="166" cy="43"/>
              </a:xfrm>
              <a:custGeom>
                <a:avLst/>
                <a:gdLst>
                  <a:gd name="T0" fmla="*/ 201 w 210"/>
                  <a:gd name="T1" fmla="*/ 0 h 55"/>
                  <a:gd name="T2" fmla="*/ 9 w 210"/>
                  <a:gd name="T3" fmla="*/ 0 h 55"/>
                  <a:gd name="T4" fmla="*/ 2 w 210"/>
                  <a:gd name="T5" fmla="*/ 3 h 55"/>
                  <a:gd name="T6" fmla="*/ 1 w 210"/>
                  <a:gd name="T7" fmla="*/ 3 h 55"/>
                  <a:gd name="T8" fmla="*/ 0 w 210"/>
                  <a:gd name="T9" fmla="*/ 8 h 55"/>
                  <a:gd name="T10" fmla="*/ 0 w 210"/>
                  <a:gd name="T11" fmla="*/ 46 h 55"/>
                  <a:gd name="T12" fmla="*/ 5 w 210"/>
                  <a:gd name="T13" fmla="*/ 54 h 55"/>
                  <a:gd name="T14" fmla="*/ 9 w 210"/>
                  <a:gd name="T15" fmla="*/ 54 h 55"/>
                  <a:gd name="T16" fmla="*/ 201 w 210"/>
                  <a:gd name="T17" fmla="*/ 54 h 55"/>
                  <a:gd name="T18" fmla="*/ 210 w 210"/>
                  <a:gd name="T19" fmla="*/ 46 h 55"/>
                  <a:gd name="T20" fmla="*/ 210 w 210"/>
                  <a:gd name="T21" fmla="*/ 8 h 55"/>
                  <a:gd name="T22" fmla="*/ 208 w 210"/>
                  <a:gd name="T23" fmla="*/ 3 h 55"/>
                  <a:gd name="T24" fmla="*/ 201 w 210"/>
                  <a:gd name="T25" fmla="*/ 0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10" h="55">
                    <a:moveTo>
                      <a:pt x="201" y="0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6" y="0"/>
                      <a:pt x="3" y="1"/>
                      <a:pt x="2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5"/>
                      <a:pt x="0" y="6"/>
                      <a:pt x="0" y="8"/>
                    </a:cubicBezTo>
                    <a:cubicBezTo>
                      <a:pt x="0" y="46"/>
                      <a:pt x="0" y="46"/>
                      <a:pt x="0" y="46"/>
                    </a:cubicBezTo>
                    <a:cubicBezTo>
                      <a:pt x="0" y="50"/>
                      <a:pt x="2" y="53"/>
                      <a:pt x="5" y="54"/>
                    </a:cubicBezTo>
                    <a:cubicBezTo>
                      <a:pt x="6" y="54"/>
                      <a:pt x="8" y="54"/>
                      <a:pt x="9" y="54"/>
                    </a:cubicBezTo>
                    <a:cubicBezTo>
                      <a:pt x="201" y="54"/>
                      <a:pt x="201" y="54"/>
                      <a:pt x="201" y="54"/>
                    </a:cubicBezTo>
                    <a:cubicBezTo>
                      <a:pt x="206" y="55"/>
                      <a:pt x="210" y="51"/>
                      <a:pt x="210" y="46"/>
                    </a:cubicBezTo>
                    <a:cubicBezTo>
                      <a:pt x="210" y="8"/>
                      <a:pt x="210" y="8"/>
                      <a:pt x="210" y="8"/>
                    </a:cubicBezTo>
                    <a:cubicBezTo>
                      <a:pt x="210" y="6"/>
                      <a:pt x="209" y="4"/>
                      <a:pt x="208" y="3"/>
                    </a:cubicBezTo>
                    <a:cubicBezTo>
                      <a:pt x="206" y="1"/>
                      <a:pt x="204" y="0"/>
                      <a:pt x="201" y="0"/>
                    </a:cubicBezTo>
                  </a:path>
                </a:pathLst>
              </a:custGeom>
              <a:solidFill>
                <a:srgbClr val="EBF0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6" name="Freeform 289"/>
              <p:cNvSpPr>
                <a:spLocks noEditPoints="1"/>
              </p:cNvSpPr>
              <p:nvPr/>
            </p:nvSpPr>
            <p:spPr bwMode="auto">
              <a:xfrm>
                <a:off x="1331" y="851"/>
                <a:ext cx="170" cy="48"/>
              </a:xfrm>
              <a:custGeom>
                <a:avLst/>
                <a:gdLst>
                  <a:gd name="T0" fmla="*/ 204 w 216"/>
                  <a:gd name="T1" fmla="*/ 0 h 61"/>
                  <a:gd name="T2" fmla="*/ 12 w 216"/>
                  <a:gd name="T3" fmla="*/ 0 h 61"/>
                  <a:gd name="T4" fmla="*/ 2 w 216"/>
                  <a:gd name="T5" fmla="*/ 4 h 61"/>
                  <a:gd name="T6" fmla="*/ 2 w 216"/>
                  <a:gd name="T7" fmla="*/ 5 h 61"/>
                  <a:gd name="T8" fmla="*/ 0 w 216"/>
                  <a:gd name="T9" fmla="*/ 11 h 61"/>
                  <a:gd name="T10" fmla="*/ 0 w 216"/>
                  <a:gd name="T11" fmla="*/ 49 h 61"/>
                  <a:gd name="T12" fmla="*/ 7 w 216"/>
                  <a:gd name="T13" fmla="*/ 60 h 61"/>
                  <a:gd name="T14" fmla="*/ 12 w 216"/>
                  <a:gd name="T15" fmla="*/ 60 h 61"/>
                  <a:gd name="T16" fmla="*/ 204 w 216"/>
                  <a:gd name="T17" fmla="*/ 60 h 61"/>
                  <a:gd name="T18" fmla="*/ 216 w 216"/>
                  <a:gd name="T19" fmla="*/ 49 h 61"/>
                  <a:gd name="T20" fmla="*/ 216 w 216"/>
                  <a:gd name="T21" fmla="*/ 11 h 61"/>
                  <a:gd name="T22" fmla="*/ 213 w 216"/>
                  <a:gd name="T23" fmla="*/ 4 h 61"/>
                  <a:gd name="T24" fmla="*/ 204 w 216"/>
                  <a:gd name="T25" fmla="*/ 0 h 61"/>
                  <a:gd name="T26" fmla="*/ 210 w 216"/>
                  <a:gd name="T27" fmla="*/ 49 h 61"/>
                  <a:gd name="T28" fmla="*/ 204 w 216"/>
                  <a:gd name="T29" fmla="*/ 54 h 61"/>
                  <a:gd name="T30" fmla="*/ 12 w 216"/>
                  <a:gd name="T31" fmla="*/ 54 h 61"/>
                  <a:gd name="T32" fmla="*/ 9 w 216"/>
                  <a:gd name="T33" fmla="*/ 54 h 61"/>
                  <a:gd name="T34" fmla="*/ 6 w 216"/>
                  <a:gd name="T35" fmla="*/ 49 h 61"/>
                  <a:gd name="T36" fmla="*/ 6 w 216"/>
                  <a:gd name="T37" fmla="*/ 11 h 61"/>
                  <a:gd name="T38" fmla="*/ 7 w 216"/>
                  <a:gd name="T39" fmla="*/ 8 h 61"/>
                  <a:gd name="T40" fmla="*/ 12 w 216"/>
                  <a:gd name="T41" fmla="*/ 6 h 61"/>
                  <a:gd name="T42" fmla="*/ 204 w 216"/>
                  <a:gd name="T43" fmla="*/ 6 h 61"/>
                  <a:gd name="T44" fmla="*/ 209 w 216"/>
                  <a:gd name="T45" fmla="*/ 8 h 61"/>
                  <a:gd name="T46" fmla="*/ 210 w 216"/>
                  <a:gd name="T47" fmla="*/ 11 h 61"/>
                  <a:gd name="T48" fmla="*/ 210 w 216"/>
                  <a:gd name="T49" fmla="*/ 49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16" h="61">
                    <a:moveTo>
                      <a:pt x="204" y="0"/>
                    </a:moveTo>
                    <a:cubicBezTo>
                      <a:pt x="12" y="0"/>
                      <a:pt x="12" y="0"/>
                      <a:pt x="12" y="0"/>
                    </a:cubicBezTo>
                    <a:cubicBezTo>
                      <a:pt x="8" y="0"/>
                      <a:pt x="5" y="1"/>
                      <a:pt x="2" y="4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1" y="6"/>
                      <a:pt x="0" y="9"/>
                      <a:pt x="0" y="11"/>
                    </a:cubicBezTo>
                    <a:cubicBezTo>
                      <a:pt x="0" y="49"/>
                      <a:pt x="0" y="49"/>
                      <a:pt x="0" y="49"/>
                    </a:cubicBezTo>
                    <a:cubicBezTo>
                      <a:pt x="0" y="54"/>
                      <a:pt x="3" y="58"/>
                      <a:pt x="7" y="60"/>
                    </a:cubicBezTo>
                    <a:cubicBezTo>
                      <a:pt x="9" y="60"/>
                      <a:pt x="10" y="60"/>
                      <a:pt x="12" y="60"/>
                    </a:cubicBezTo>
                    <a:cubicBezTo>
                      <a:pt x="204" y="60"/>
                      <a:pt x="204" y="60"/>
                      <a:pt x="204" y="60"/>
                    </a:cubicBezTo>
                    <a:cubicBezTo>
                      <a:pt x="210" y="61"/>
                      <a:pt x="216" y="56"/>
                      <a:pt x="216" y="49"/>
                    </a:cubicBezTo>
                    <a:cubicBezTo>
                      <a:pt x="216" y="11"/>
                      <a:pt x="216" y="11"/>
                      <a:pt x="216" y="11"/>
                    </a:cubicBezTo>
                    <a:cubicBezTo>
                      <a:pt x="216" y="8"/>
                      <a:pt x="215" y="6"/>
                      <a:pt x="213" y="4"/>
                    </a:cubicBezTo>
                    <a:cubicBezTo>
                      <a:pt x="211" y="1"/>
                      <a:pt x="207" y="0"/>
                      <a:pt x="204" y="0"/>
                    </a:cubicBezTo>
                    <a:moveTo>
                      <a:pt x="210" y="49"/>
                    </a:moveTo>
                    <a:cubicBezTo>
                      <a:pt x="210" y="52"/>
                      <a:pt x="207" y="55"/>
                      <a:pt x="204" y="54"/>
                    </a:cubicBezTo>
                    <a:cubicBezTo>
                      <a:pt x="12" y="54"/>
                      <a:pt x="12" y="54"/>
                      <a:pt x="12" y="54"/>
                    </a:cubicBezTo>
                    <a:cubicBezTo>
                      <a:pt x="11" y="54"/>
                      <a:pt x="10" y="54"/>
                      <a:pt x="9" y="54"/>
                    </a:cubicBezTo>
                    <a:cubicBezTo>
                      <a:pt x="7" y="53"/>
                      <a:pt x="6" y="51"/>
                      <a:pt x="6" y="49"/>
                    </a:cubicBezTo>
                    <a:cubicBezTo>
                      <a:pt x="6" y="11"/>
                      <a:pt x="6" y="11"/>
                      <a:pt x="6" y="11"/>
                    </a:cubicBezTo>
                    <a:cubicBezTo>
                      <a:pt x="6" y="10"/>
                      <a:pt x="6" y="9"/>
                      <a:pt x="7" y="8"/>
                    </a:cubicBezTo>
                    <a:cubicBezTo>
                      <a:pt x="8" y="7"/>
                      <a:pt x="10" y="6"/>
                      <a:pt x="12" y="6"/>
                    </a:cubicBezTo>
                    <a:cubicBezTo>
                      <a:pt x="204" y="6"/>
                      <a:pt x="204" y="6"/>
                      <a:pt x="204" y="6"/>
                    </a:cubicBezTo>
                    <a:cubicBezTo>
                      <a:pt x="206" y="6"/>
                      <a:pt x="207" y="7"/>
                      <a:pt x="209" y="8"/>
                    </a:cubicBezTo>
                    <a:cubicBezTo>
                      <a:pt x="209" y="9"/>
                      <a:pt x="210" y="10"/>
                      <a:pt x="210" y="11"/>
                    </a:cubicBezTo>
                    <a:cubicBezTo>
                      <a:pt x="210" y="49"/>
                      <a:pt x="210" y="49"/>
                      <a:pt x="210" y="49"/>
                    </a:cubicBezTo>
                  </a:path>
                </a:pathLst>
              </a:custGeom>
              <a:solidFill>
                <a:srgbClr val="0E203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7" name="Freeform 290"/>
              <p:cNvSpPr>
                <a:spLocks/>
              </p:cNvSpPr>
              <p:nvPr/>
            </p:nvSpPr>
            <p:spPr bwMode="auto">
              <a:xfrm>
                <a:off x="1335" y="856"/>
                <a:ext cx="160" cy="38"/>
              </a:xfrm>
              <a:custGeom>
                <a:avLst/>
                <a:gdLst>
                  <a:gd name="T0" fmla="*/ 5 w 203"/>
                  <a:gd name="T1" fmla="*/ 0 h 48"/>
                  <a:gd name="T2" fmla="*/ 1 w 203"/>
                  <a:gd name="T3" fmla="*/ 2 h 48"/>
                  <a:gd name="T4" fmla="*/ 1 w 203"/>
                  <a:gd name="T5" fmla="*/ 2 h 48"/>
                  <a:gd name="T6" fmla="*/ 0 w 203"/>
                  <a:gd name="T7" fmla="*/ 5 h 48"/>
                  <a:gd name="T8" fmla="*/ 0 w 203"/>
                  <a:gd name="T9" fmla="*/ 5 h 48"/>
                  <a:gd name="T10" fmla="*/ 0 w 203"/>
                  <a:gd name="T11" fmla="*/ 5 h 48"/>
                  <a:gd name="T12" fmla="*/ 0 w 203"/>
                  <a:gd name="T13" fmla="*/ 43 h 48"/>
                  <a:gd name="T14" fmla="*/ 3 w 203"/>
                  <a:gd name="T15" fmla="*/ 48 h 48"/>
                  <a:gd name="T16" fmla="*/ 3 w 203"/>
                  <a:gd name="T17" fmla="*/ 8 h 48"/>
                  <a:gd name="T18" fmla="*/ 9 w 203"/>
                  <a:gd name="T19" fmla="*/ 3 h 48"/>
                  <a:gd name="T20" fmla="*/ 202 w 203"/>
                  <a:gd name="T21" fmla="*/ 3 h 48"/>
                  <a:gd name="T22" fmla="*/ 203 w 203"/>
                  <a:gd name="T23" fmla="*/ 3 h 48"/>
                  <a:gd name="T24" fmla="*/ 203 w 203"/>
                  <a:gd name="T25" fmla="*/ 2 h 48"/>
                  <a:gd name="T26" fmla="*/ 203 w 203"/>
                  <a:gd name="T27" fmla="*/ 2 h 48"/>
                  <a:gd name="T28" fmla="*/ 198 w 203"/>
                  <a:gd name="T29" fmla="*/ 0 h 48"/>
                  <a:gd name="T30" fmla="*/ 198 w 203"/>
                  <a:gd name="T31" fmla="*/ 0 h 48"/>
                  <a:gd name="T32" fmla="*/ 6 w 203"/>
                  <a:gd name="T33" fmla="*/ 0 h 48"/>
                  <a:gd name="T34" fmla="*/ 5 w 203"/>
                  <a:gd name="T35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03" h="48">
                    <a:moveTo>
                      <a:pt x="5" y="0"/>
                    </a:moveTo>
                    <a:cubicBezTo>
                      <a:pt x="4" y="0"/>
                      <a:pt x="2" y="1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0" y="3"/>
                      <a:pt x="0" y="4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5"/>
                      <a:pt x="1" y="47"/>
                      <a:pt x="3" y="48"/>
                    </a:cubicBezTo>
                    <a:cubicBezTo>
                      <a:pt x="3" y="8"/>
                      <a:pt x="3" y="8"/>
                      <a:pt x="3" y="8"/>
                    </a:cubicBezTo>
                    <a:cubicBezTo>
                      <a:pt x="3" y="5"/>
                      <a:pt x="6" y="3"/>
                      <a:pt x="9" y="3"/>
                    </a:cubicBezTo>
                    <a:cubicBezTo>
                      <a:pt x="202" y="3"/>
                      <a:pt x="202" y="3"/>
                      <a:pt x="202" y="3"/>
                    </a:cubicBezTo>
                    <a:cubicBezTo>
                      <a:pt x="202" y="3"/>
                      <a:pt x="203" y="3"/>
                      <a:pt x="203" y="3"/>
                    </a:cubicBezTo>
                    <a:cubicBezTo>
                      <a:pt x="203" y="3"/>
                      <a:pt x="203" y="2"/>
                      <a:pt x="203" y="2"/>
                    </a:cubicBezTo>
                    <a:cubicBezTo>
                      <a:pt x="203" y="2"/>
                      <a:pt x="203" y="2"/>
                      <a:pt x="203" y="2"/>
                    </a:cubicBezTo>
                    <a:cubicBezTo>
                      <a:pt x="201" y="1"/>
                      <a:pt x="200" y="0"/>
                      <a:pt x="198" y="0"/>
                    </a:cubicBezTo>
                    <a:cubicBezTo>
                      <a:pt x="198" y="0"/>
                      <a:pt x="198" y="0"/>
                      <a:pt x="198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5" y="0"/>
                    </a:cubicBezTo>
                  </a:path>
                </a:pathLst>
              </a:custGeom>
              <a:solidFill>
                <a:srgbClr val="C3C6C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8" name="Freeform 291"/>
              <p:cNvSpPr>
                <a:spLocks noEditPoints="1"/>
              </p:cNvSpPr>
              <p:nvPr/>
            </p:nvSpPr>
            <p:spPr bwMode="auto">
              <a:xfrm>
                <a:off x="1335" y="856"/>
                <a:ext cx="160" cy="4"/>
              </a:xfrm>
              <a:custGeom>
                <a:avLst/>
                <a:gdLst>
                  <a:gd name="T0" fmla="*/ 0 w 203"/>
                  <a:gd name="T1" fmla="*/ 5 h 5"/>
                  <a:gd name="T2" fmla="*/ 0 w 203"/>
                  <a:gd name="T3" fmla="*/ 5 h 5"/>
                  <a:gd name="T4" fmla="*/ 0 w 203"/>
                  <a:gd name="T5" fmla="*/ 5 h 5"/>
                  <a:gd name="T6" fmla="*/ 198 w 203"/>
                  <a:gd name="T7" fmla="*/ 0 h 5"/>
                  <a:gd name="T8" fmla="*/ 198 w 203"/>
                  <a:gd name="T9" fmla="*/ 0 h 5"/>
                  <a:gd name="T10" fmla="*/ 6 w 203"/>
                  <a:gd name="T11" fmla="*/ 0 h 5"/>
                  <a:gd name="T12" fmla="*/ 6 w 203"/>
                  <a:gd name="T13" fmla="*/ 0 h 5"/>
                  <a:gd name="T14" fmla="*/ 1 w 203"/>
                  <a:gd name="T15" fmla="*/ 2 h 5"/>
                  <a:gd name="T16" fmla="*/ 1 w 203"/>
                  <a:gd name="T17" fmla="*/ 2 h 5"/>
                  <a:gd name="T18" fmla="*/ 1 w 203"/>
                  <a:gd name="T19" fmla="*/ 2 h 5"/>
                  <a:gd name="T20" fmla="*/ 5 w 203"/>
                  <a:gd name="T21" fmla="*/ 0 h 5"/>
                  <a:gd name="T22" fmla="*/ 6 w 203"/>
                  <a:gd name="T23" fmla="*/ 0 h 5"/>
                  <a:gd name="T24" fmla="*/ 198 w 203"/>
                  <a:gd name="T25" fmla="*/ 0 h 5"/>
                  <a:gd name="T26" fmla="*/ 198 w 203"/>
                  <a:gd name="T27" fmla="*/ 0 h 5"/>
                  <a:gd name="T28" fmla="*/ 203 w 203"/>
                  <a:gd name="T29" fmla="*/ 2 h 5"/>
                  <a:gd name="T30" fmla="*/ 203 w 203"/>
                  <a:gd name="T31" fmla="*/ 2 h 5"/>
                  <a:gd name="T32" fmla="*/ 203 w 203"/>
                  <a:gd name="T33" fmla="*/ 2 h 5"/>
                  <a:gd name="T34" fmla="*/ 203 w 203"/>
                  <a:gd name="T35" fmla="*/ 2 h 5"/>
                  <a:gd name="T36" fmla="*/ 198 w 203"/>
                  <a:gd name="T3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03" h="5">
                    <a:moveTo>
                      <a:pt x="0" y="5"/>
                    </a:move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moveTo>
                      <a:pt x="198" y="0"/>
                    </a:moveTo>
                    <a:cubicBezTo>
                      <a:pt x="198" y="0"/>
                      <a:pt x="198" y="0"/>
                      <a:pt x="198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4" y="0"/>
                      <a:pt x="2" y="1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2" y="1"/>
                      <a:pt x="4" y="0"/>
                      <a:pt x="5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198" y="0"/>
                      <a:pt x="198" y="0"/>
                      <a:pt x="198" y="0"/>
                    </a:cubicBezTo>
                    <a:cubicBezTo>
                      <a:pt x="198" y="0"/>
                      <a:pt x="198" y="0"/>
                      <a:pt x="198" y="0"/>
                    </a:cubicBezTo>
                    <a:cubicBezTo>
                      <a:pt x="200" y="0"/>
                      <a:pt x="201" y="1"/>
                      <a:pt x="203" y="2"/>
                    </a:cubicBezTo>
                    <a:cubicBezTo>
                      <a:pt x="203" y="2"/>
                      <a:pt x="203" y="2"/>
                      <a:pt x="203" y="2"/>
                    </a:cubicBezTo>
                    <a:cubicBezTo>
                      <a:pt x="203" y="2"/>
                      <a:pt x="203" y="2"/>
                      <a:pt x="203" y="2"/>
                    </a:cubicBezTo>
                    <a:cubicBezTo>
                      <a:pt x="203" y="2"/>
                      <a:pt x="203" y="2"/>
                      <a:pt x="203" y="2"/>
                    </a:cubicBezTo>
                    <a:cubicBezTo>
                      <a:pt x="202" y="0"/>
                      <a:pt x="200" y="0"/>
                      <a:pt x="198" y="0"/>
                    </a:cubicBezTo>
                  </a:path>
                </a:pathLst>
              </a:custGeom>
              <a:solidFill>
                <a:srgbClr val="12203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9" name="Oval 292"/>
              <p:cNvSpPr>
                <a:spLocks noChangeArrowheads="1"/>
              </p:cNvSpPr>
              <p:nvPr/>
            </p:nvSpPr>
            <p:spPr bwMode="auto">
              <a:xfrm>
                <a:off x="1414" y="861"/>
                <a:ext cx="5" cy="4"/>
              </a:xfrm>
              <a:prstGeom prst="ellipse">
                <a:avLst/>
              </a:prstGeom>
              <a:solidFill>
                <a:srgbClr val="7E99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0" name="Oval 293"/>
              <p:cNvSpPr>
                <a:spLocks noChangeArrowheads="1"/>
              </p:cNvSpPr>
              <p:nvPr/>
            </p:nvSpPr>
            <p:spPr bwMode="auto">
              <a:xfrm>
                <a:off x="1421" y="861"/>
                <a:ext cx="5" cy="4"/>
              </a:xfrm>
              <a:prstGeom prst="ellipse">
                <a:avLst/>
              </a:prstGeom>
              <a:solidFill>
                <a:srgbClr val="7E99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1" name="Oval 294"/>
              <p:cNvSpPr>
                <a:spLocks noChangeArrowheads="1"/>
              </p:cNvSpPr>
              <p:nvPr/>
            </p:nvSpPr>
            <p:spPr bwMode="auto">
              <a:xfrm>
                <a:off x="1428" y="861"/>
                <a:ext cx="5" cy="4"/>
              </a:xfrm>
              <a:prstGeom prst="ellipse">
                <a:avLst/>
              </a:prstGeom>
              <a:solidFill>
                <a:srgbClr val="7E99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2" name="Oval 295"/>
              <p:cNvSpPr>
                <a:spLocks noChangeArrowheads="1"/>
              </p:cNvSpPr>
              <p:nvPr/>
            </p:nvSpPr>
            <p:spPr bwMode="auto">
              <a:xfrm>
                <a:off x="1436" y="861"/>
                <a:ext cx="5" cy="4"/>
              </a:xfrm>
              <a:prstGeom prst="ellipse">
                <a:avLst/>
              </a:prstGeom>
              <a:solidFill>
                <a:srgbClr val="7E99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3" name="Oval 296"/>
              <p:cNvSpPr>
                <a:spLocks noChangeArrowheads="1"/>
              </p:cNvSpPr>
              <p:nvPr/>
            </p:nvSpPr>
            <p:spPr bwMode="auto">
              <a:xfrm>
                <a:off x="1443" y="861"/>
                <a:ext cx="5" cy="4"/>
              </a:xfrm>
              <a:prstGeom prst="ellipse">
                <a:avLst/>
              </a:prstGeom>
              <a:solidFill>
                <a:srgbClr val="7E99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4" name="Oval 297"/>
              <p:cNvSpPr>
                <a:spLocks noChangeArrowheads="1"/>
              </p:cNvSpPr>
              <p:nvPr/>
            </p:nvSpPr>
            <p:spPr bwMode="auto">
              <a:xfrm>
                <a:off x="1451" y="861"/>
                <a:ext cx="4" cy="4"/>
              </a:xfrm>
              <a:prstGeom prst="ellipse">
                <a:avLst/>
              </a:prstGeom>
              <a:solidFill>
                <a:srgbClr val="7E99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5" name="Oval 298"/>
              <p:cNvSpPr>
                <a:spLocks noChangeArrowheads="1"/>
              </p:cNvSpPr>
              <p:nvPr/>
            </p:nvSpPr>
            <p:spPr bwMode="auto">
              <a:xfrm>
                <a:off x="1458" y="861"/>
                <a:ext cx="5" cy="4"/>
              </a:xfrm>
              <a:prstGeom prst="ellipse">
                <a:avLst/>
              </a:prstGeom>
              <a:solidFill>
                <a:srgbClr val="7E99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6" name="Oval 299"/>
              <p:cNvSpPr>
                <a:spLocks noChangeArrowheads="1"/>
              </p:cNvSpPr>
              <p:nvPr/>
            </p:nvSpPr>
            <p:spPr bwMode="auto">
              <a:xfrm>
                <a:off x="1465" y="861"/>
                <a:ext cx="5" cy="4"/>
              </a:xfrm>
              <a:prstGeom prst="ellipse">
                <a:avLst/>
              </a:prstGeom>
              <a:solidFill>
                <a:srgbClr val="7E99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7" name="Oval 300"/>
              <p:cNvSpPr>
                <a:spLocks noChangeArrowheads="1"/>
              </p:cNvSpPr>
              <p:nvPr/>
            </p:nvSpPr>
            <p:spPr bwMode="auto">
              <a:xfrm>
                <a:off x="1473" y="861"/>
                <a:ext cx="4" cy="4"/>
              </a:xfrm>
              <a:prstGeom prst="ellipse">
                <a:avLst/>
              </a:prstGeom>
              <a:solidFill>
                <a:srgbClr val="7E99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8" name="Oval 301"/>
              <p:cNvSpPr>
                <a:spLocks noChangeArrowheads="1"/>
              </p:cNvSpPr>
              <p:nvPr/>
            </p:nvSpPr>
            <p:spPr bwMode="auto">
              <a:xfrm>
                <a:off x="1480" y="861"/>
                <a:ext cx="5" cy="4"/>
              </a:xfrm>
              <a:prstGeom prst="ellipse">
                <a:avLst/>
              </a:prstGeom>
              <a:solidFill>
                <a:srgbClr val="7E99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9" name="Oval 302"/>
              <p:cNvSpPr>
                <a:spLocks noChangeArrowheads="1"/>
              </p:cNvSpPr>
              <p:nvPr/>
            </p:nvSpPr>
            <p:spPr bwMode="auto">
              <a:xfrm>
                <a:off x="1417" y="866"/>
                <a:ext cx="5" cy="4"/>
              </a:xfrm>
              <a:prstGeom prst="ellipse">
                <a:avLst/>
              </a:prstGeom>
              <a:solidFill>
                <a:srgbClr val="7E99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0" name="Oval 303"/>
              <p:cNvSpPr>
                <a:spLocks noChangeArrowheads="1"/>
              </p:cNvSpPr>
              <p:nvPr/>
            </p:nvSpPr>
            <p:spPr bwMode="auto">
              <a:xfrm>
                <a:off x="1425" y="866"/>
                <a:ext cx="5" cy="4"/>
              </a:xfrm>
              <a:prstGeom prst="ellipse">
                <a:avLst/>
              </a:prstGeom>
              <a:solidFill>
                <a:srgbClr val="7E99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1" name="Oval 304"/>
              <p:cNvSpPr>
                <a:spLocks noChangeArrowheads="1"/>
              </p:cNvSpPr>
              <p:nvPr/>
            </p:nvSpPr>
            <p:spPr bwMode="auto">
              <a:xfrm>
                <a:off x="1432" y="866"/>
                <a:ext cx="5" cy="4"/>
              </a:xfrm>
              <a:prstGeom prst="ellipse">
                <a:avLst/>
              </a:prstGeom>
              <a:solidFill>
                <a:srgbClr val="7E99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2" name="Oval 305"/>
              <p:cNvSpPr>
                <a:spLocks noChangeArrowheads="1"/>
              </p:cNvSpPr>
              <p:nvPr/>
            </p:nvSpPr>
            <p:spPr bwMode="auto">
              <a:xfrm>
                <a:off x="1439" y="866"/>
                <a:ext cx="5" cy="4"/>
              </a:xfrm>
              <a:prstGeom prst="ellipse">
                <a:avLst/>
              </a:prstGeom>
              <a:solidFill>
                <a:srgbClr val="7E99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3" name="Oval 306"/>
              <p:cNvSpPr>
                <a:spLocks noChangeArrowheads="1"/>
              </p:cNvSpPr>
              <p:nvPr/>
            </p:nvSpPr>
            <p:spPr bwMode="auto">
              <a:xfrm>
                <a:off x="1447" y="866"/>
                <a:ext cx="5" cy="4"/>
              </a:xfrm>
              <a:prstGeom prst="ellipse">
                <a:avLst/>
              </a:prstGeom>
              <a:solidFill>
                <a:srgbClr val="7E99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4" name="Oval 307"/>
              <p:cNvSpPr>
                <a:spLocks noChangeArrowheads="1"/>
              </p:cNvSpPr>
              <p:nvPr/>
            </p:nvSpPr>
            <p:spPr bwMode="auto">
              <a:xfrm>
                <a:off x="1454" y="866"/>
                <a:ext cx="5" cy="4"/>
              </a:xfrm>
              <a:prstGeom prst="ellipse">
                <a:avLst/>
              </a:prstGeom>
              <a:solidFill>
                <a:srgbClr val="7E99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5" name="Oval 308"/>
              <p:cNvSpPr>
                <a:spLocks noChangeArrowheads="1"/>
              </p:cNvSpPr>
              <p:nvPr/>
            </p:nvSpPr>
            <p:spPr bwMode="auto">
              <a:xfrm>
                <a:off x="1462" y="866"/>
                <a:ext cx="4" cy="4"/>
              </a:xfrm>
              <a:prstGeom prst="ellipse">
                <a:avLst/>
              </a:prstGeom>
              <a:solidFill>
                <a:srgbClr val="7E99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6" name="Oval 309"/>
              <p:cNvSpPr>
                <a:spLocks noChangeArrowheads="1"/>
              </p:cNvSpPr>
              <p:nvPr/>
            </p:nvSpPr>
            <p:spPr bwMode="auto">
              <a:xfrm>
                <a:off x="1469" y="866"/>
                <a:ext cx="5" cy="4"/>
              </a:xfrm>
              <a:prstGeom prst="ellipse">
                <a:avLst/>
              </a:prstGeom>
              <a:solidFill>
                <a:srgbClr val="7E99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7" name="Oval 310"/>
              <p:cNvSpPr>
                <a:spLocks noChangeArrowheads="1"/>
              </p:cNvSpPr>
              <p:nvPr/>
            </p:nvSpPr>
            <p:spPr bwMode="auto">
              <a:xfrm>
                <a:off x="1476" y="866"/>
                <a:ext cx="5" cy="4"/>
              </a:xfrm>
              <a:prstGeom prst="ellipse">
                <a:avLst/>
              </a:prstGeom>
              <a:solidFill>
                <a:srgbClr val="7E99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8" name="Oval 311"/>
              <p:cNvSpPr>
                <a:spLocks noChangeArrowheads="1"/>
              </p:cNvSpPr>
              <p:nvPr/>
            </p:nvSpPr>
            <p:spPr bwMode="auto">
              <a:xfrm>
                <a:off x="1484" y="866"/>
                <a:ext cx="4" cy="4"/>
              </a:xfrm>
              <a:prstGeom prst="ellipse">
                <a:avLst/>
              </a:prstGeom>
              <a:solidFill>
                <a:srgbClr val="7E99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9" name="Oval 312"/>
              <p:cNvSpPr>
                <a:spLocks noChangeArrowheads="1"/>
              </p:cNvSpPr>
              <p:nvPr/>
            </p:nvSpPr>
            <p:spPr bwMode="auto">
              <a:xfrm>
                <a:off x="1414" y="870"/>
                <a:ext cx="5" cy="5"/>
              </a:xfrm>
              <a:prstGeom prst="ellipse">
                <a:avLst/>
              </a:prstGeom>
              <a:solidFill>
                <a:srgbClr val="7E99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0" name="Oval 313"/>
              <p:cNvSpPr>
                <a:spLocks noChangeArrowheads="1"/>
              </p:cNvSpPr>
              <p:nvPr/>
            </p:nvSpPr>
            <p:spPr bwMode="auto">
              <a:xfrm>
                <a:off x="1421" y="870"/>
                <a:ext cx="5" cy="5"/>
              </a:xfrm>
              <a:prstGeom prst="ellipse">
                <a:avLst/>
              </a:prstGeom>
              <a:solidFill>
                <a:srgbClr val="7E99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1" name="Oval 314"/>
              <p:cNvSpPr>
                <a:spLocks noChangeArrowheads="1"/>
              </p:cNvSpPr>
              <p:nvPr/>
            </p:nvSpPr>
            <p:spPr bwMode="auto">
              <a:xfrm>
                <a:off x="1428" y="870"/>
                <a:ext cx="5" cy="5"/>
              </a:xfrm>
              <a:prstGeom prst="ellipse">
                <a:avLst/>
              </a:prstGeom>
              <a:solidFill>
                <a:srgbClr val="7E99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2" name="Oval 315"/>
              <p:cNvSpPr>
                <a:spLocks noChangeArrowheads="1"/>
              </p:cNvSpPr>
              <p:nvPr/>
            </p:nvSpPr>
            <p:spPr bwMode="auto">
              <a:xfrm>
                <a:off x="1436" y="870"/>
                <a:ext cx="5" cy="5"/>
              </a:xfrm>
              <a:prstGeom prst="ellipse">
                <a:avLst/>
              </a:prstGeom>
              <a:solidFill>
                <a:srgbClr val="7E99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3" name="Oval 316"/>
              <p:cNvSpPr>
                <a:spLocks noChangeArrowheads="1"/>
              </p:cNvSpPr>
              <p:nvPr/>
            </p:nvSpPr>
            <p:spPr bwMode="auto">
              <a:xfrm>
                <a:off x="1443" y="870"/>
                <a:ext cx="5" cy="5"/>
              </a:xfrm>
              <a:prstGeom prst="ellipse">
                <a:avLst/>
              </a:prstGeom>
              <a:solidFill>
                <a:srgbClr val="7E99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4" name="Oval 317"/>
              <p:cNvSpPr>
                <a:spLocks noChangeArrowheads="1"/>
              </p:cNvSpPr>
              <p:nvPr/>
            </p:nvSpPr>
            <p:spPr bwMode="auto">
              <a:xfrm>
                <a:off x="1451" y="870"/>
                <a:ext cx="4" cy="5"/>
              </a:xfrm>
              <a:prstGeom prst="ellipse">
                <a:avLst/>
              </a:prstGeom>
              <a:solidFill>
                <a:srgbClr val="7E99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5" name="Oval 318"/>
              <p:cNvSpPr>
                <a:spLocks noChangeArrowheads="1"/>
              </p:cNvSpPr>
              <p:nvPr/>
            </p:nvSpPr>
            <p:spPr bwMode="auto">
              <a:xfrm>
                <a:off x="1458" y="870"/>
                <a:ext cx="5" cy="5"/>
              </a:xfrm>
              <a:prstGeom prst="ellipse">
                <a:avLst/>
              </a:prstGeom>
              <a:solidFill>
                <a:srgbClr val="7E99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6" name="Oval 319"/>
              <p:cNvSpPr>
                <a:spLocks noChangeArrowheads="1"/>
              </p:cNvSpPr>
              <p:nvPr/>
            </p:nvSpPr>
            <p:spPr bwMode="auto">
              <a:xfrm>
                <a:off x="1465" y="870"/>
                <a:ext cx="5" cy="5"/>
              </a:xfrm>
              <a:prstGeom prst="ellipse">
                <a:avLst/>
              </a:prstGeom>
              <a:solidFill>
                <a:srgbClr val="7E99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7" name="Oval 320"/>
              <p:cNvSpPr>
                <a:spLocks noChangeArrowheads="1"/>
              </p:cNvSpPr>
              <p:nvPr/>
            </p:nvSpPr>
            <p:spPr bwMode="auto">
              <a:xfrm>
                <a:off x="1473" y="870"/>
                <a:ext cx="4" cy="5"/>
              </a:xfrm>
              <a:prstGeom prst="ellipse">
                <a:avLst/>
              </a:prstGeom>
              <a:solidFill>
                <a:srgbClr val="7E99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8" name="Oval 321"/>
              <p:cNvSpPr>
                <a:spLocks noChangeArrowheads="1"/>
              </p:cNvSpPr>
              <p:nvPr/>
            </p:nvSpPr>
            <p:spPr bwMode="auto">
              <a:xfrm>
                <a:off x="1480" y="870"/>
                <a:ext cx="5" cy="5"/>
              </a:xfrm>
              <a:prstGeom prst="ellipse">
                <a:avLst/>
              </a:prstGeom>
              <a:solidFill>
                <a:srgbClr val="7E99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9" name="Oval 322"/>
              <p:cNvSpPr>
                <a:spLocks noChangeArrowheads="1"/>
              </p:cNvSpPr>
              <p:nvPr/>
            </p:nvSpPr>
            <p:spPr bwMode="auto">
              <a:xfrm>
                <a:off x="1417" y="876"/>
                <a:ext cx="5" cy="4"/>
              </a:xfrm>
              <a:prstGeom prst="ellipse">
                <a:avLst/>
              </a:prstGeom>
              <a:solidFill>
                <a:srgbClr val="7E99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0" name="Oval 323"/>
              <p:cNvSpPr>
                <a:spLocks noChangeArrowheads="1"/>
              </p:cNvSpPr>
              <p:nvPr/>
            </p:nvSpPr>
            <p:spPr bwMode="auto">
              <a:xfrm>
                <a:off x="1425" y="876"/>
                <a:ext cx="5" cy="4"/>
              </a:xfrm>
              <a:prstGeom prst="ellipse">
                <a:avLst/>
              </a:prstGeom>
              <a:solidFill>
                <a:srgbClr val="7E99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1" name="Oval 324"/>
              <p:cNvSpPr>
                <a:spLocks noChangeArrowheads="1"/>
              </p:cNvSpPr>
              <p:nvPr/>
            </p:nvSpPr>
            <p:spPr bwMode="auto">
              <a:xfrm>
                <a:off x="1432" y="876"/>
                <a:ext cx="5" cy="4"/>
              </a:xfrm>
              <a:prstGeom prst="ellipse">
                <a:avLst/>
              </a:prstGeom>
              <a:solidFill>
                <a:srgbClr val="7E99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2" name="Oval 325"/>
              <p:cNvSpPr>
                <a:spLocks noChangeArrowheads="1"/>
              </p:cNvSpPr>
              <p:nvPr/>
            </p:nvSpPr>
            <p:spPr bwMode="auto">
              <a:xfrm>
                <a:off x="1439" y="876"/>
                <a:ext cx="5" cy="4"/>
              </a:xfrm>
              <a:prstGeom prst="ellipse">
                <a:avLst/>
              </a:prstGeom>
              <a:solidFill>
                <a:srgbClr val="7E99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3" name="Oval 326"/>
              <p:cNvSpPr>
                <a:spLocks noChangeArrowheads="1"/>
              </p:cNvSpPr>
              <p:nvPr/>
            </p:nvSpPr>
            <p:spPr bwMode="auto">
              <a:xfrm>
                <a:off x="1447" y="876"/>
                <a:ext cx="5" cy="4"/>
              </a:xfrm>
              <a:prstGeom prst="ellipse">
                <a:avLst/>
              </a:prstGeom>
              <a:solidFill>
                <a:srgbClr val="7E99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" name="Oval 327"/>
              <p:cNvSpPr>
                <a:spLocks noChangeArrowheads="1"/>
              </p:cNvSpPr>
              <p:nvPr/>
            </p:nvSpPr>
            <p:spPr bwMode="auto">
              <a:xfrm>
                <a:off x="1454" y="876"/>
                <a:ext cx="5" cy="4"/>
              </a:xfrm>
              <a:prstGeom prst="ellipse">
                <a:avLst/>
              </a:prstGeom>
              <a:solidFill>
                <a:srgbClr val="7E99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5" name="Oval 328"/>
              <p:cNvSpPr>
                <a:spLocks noChangeArrowheads="1"/>
              </p:cNvSpPr>
              <p:nvPr/>
            </p:nvSpPr>
            <p:spPr bwMode="auto">
              <a:xfrm>
                <a:off x="1462" y="876"/>
                <a:ext cx="4" cy="4"/>
              </a:xfrm>
              <a:prstGeom prst="ellipse">
                <a:avLst/>
              </a:prstGeom>
              <a:solidFill>
                <a:srgbClr val="7E99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6" name="Oval 329"/>
              <p:cNvSpPr>
                <a:spLocks noChangeArrowheads="1"/>
              </p:cNvSpPr>
              <p:nvPr/>
            </p:nvSpPr>
            <p:spPr bwMode="auto">
              <a:xfrm>
                <a:off x="1469" y="876"/>
                <a:ext cx="5" cy="4"/>
              </a:xfrm>
              <a:prstGeom prst="ellipse">
                <a:avLst/>
              </a:prstGeom>
              <a:solidFill>
                <a:srgbClr val="7E99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7" name="Oval 330"/>
              <p:cNvSpPr>
                <a:spLocks noChangeArrowheads="1"/>
              </p:cNvSpPr>
              <p:nvPr/>
            </p:nvSpPr>
            <p:spPr bwMode="auto">
              <a:xfrm>
                <a:off x="1476" y="876"/>
                <a:ext cx="5" cy="4"/>
              </a:xfrm>
              <a:prstGeom prst="ellipse">
                <a:avLst/>
              </a:prstGeom>
              <a:solidFill>
                <a:srgbClr val="7E99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8" name="Oval 331"/>
              <p:cNvSpPr>
                <a:spLocks noChangeArrowheads="1"/>
              </p:cNvSpPr>
              <p:nvPr/>
            </p:nvSpPr>
            <p:spPr bwMode="auto">
              <a:xfrm>
                <a:off x="1484" y="876"/>
                <a:ext cx="4" cy="4"/>
              </a:xfrm>
              <a:prstGeom prst="ellipse">
                <a:avLst/>
              </a:prstGeom>
              <a:solidFill>
                <a:srgbClr val="7E99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9" name="Oval 332"/>
              <p:cNvSpPr>
                <a:spLocks noChangeArrowheads="1"/>
              </p:cNvSpPr>
              <p:nvPr/>
            </p:nvSpPr>
            <p:spPr bwMode="auto">
              <a:xfrm>
                <a:off x="1414" y="881"/>
                <a:ext cx="5" cy="4"/>
              </a:xfrm>
              <a:prstGeom prst="ellipse">
                <a:avLst/>
              </a:prstGeom>
              <a:solidFill>
                <a:srgbClr val="7E99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0" name="Oval 333"/>
              <p:cNvSpPr>
                <a:spLocks noChangeArrowheads="1"/>
              </p:cNvSpPr>
              <p:nvPr/>
            </p:nvSpPr>
            <p:spPr bwMode="auto">
              <a:xfrm>
                <a:off x="1421" y="881"/>
                <a:ext cx="5" cy="4"/>
              </a:xfrm>
              <a:prstGeom prst="ellipse">
                <a:avLst/>
              </a:prstGeom>
              <a:solidFill>
                <a:srgbClr val="7E99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1" name="Oval 334"/>
              <p:cNvSpPr>
                <a:spLocks noChangeArrowheads="1"/>
              </p:cNvSpPr>
              <p:nvPr/>
            </p:nvSpPr>
            <p:spPr bwMode="auto">
              <a:xfrm>
                <a:off x="1428" y="881"/>
                <a:ext cx="5" cy="4"/>
              </a:xfrm>
              <a:prstGeom prst="ellipse">
                <a:avLst/>
              </a:prstGeom>
              <a:solidFill>
                <a:srgbClr val="7E99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2" name="Oval 335"/>
              <p:cNvSpPr>
                <a:spLocks noChangeArrowheads="1"/>
              </p:cNvSpPr>
              <p:nvPr/>
            </p:nvSpPr>
            <p:spPr bwMode="auto">
              <a:xfrm>
                <a:off x="1436" y="881"/>
                <a:ext cx="5" cy="4"/>
              </a:xfrm>
              <a:prstGeom prst="ellipse">
                <a:avLst/>
              </a:prstGeom>
              <a:solidFill>
                <a:srgbClr val="7E99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3" name="Oval 336"/>
              <p:cNvSpPr>
                <a:spLocks noChangeArrowheads="1"/>
              </p:cNvSpPr>
              <p:nvPr/>
            </p:nvSpPr>
            <p:spPr bwMode="auto">
              <a:xfrm>
                <a:off x="1443" y="881"/>
                <a:ext cx="5" cy="4"/>
              </a:xfrm>
              <a:prstGeom prst="ellipse">
                <a:avLst/>
              </a:prstGeom>
              <a:solidFill>
                <a:srgbClr val="7E99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4" name="Oval 337"/>
              <p:cNvSpPr>
                <a:spLocks noChangeArrowheads="1"/>
              </p:cNvSpPr>
              <p:nvPr/>
            </p:nvSpPr>
            <p:spPr bwMode="auto">
              <a:xfrm>
                <a:off x="1451" y="881"/>
                <a:ext cx="4" cy="4"/>
              </a:xfrm>
              <a:prstGeom prst="ellipse">
                <a:avLst/>
              </a:prstGeom>
              <a:solidFill>
                <a:srgbClr val="7E99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5" name="Oval 338"/>
              <p:cNvSpPr>
                <a:spLocks noChangeArrowheads="1"/>
              </p:cNvSpPr>
              <p:nvPr/>
            </p:nvSpPr>
            <p:spPr bwMode="auto">
              <a:xfrm>
                <a:off x="1458" y="881"/>
                <a:ext cx="5" cy="4"/>
              </a:xfrm>
              <a:prstGeom prst="ellipse">
                <a:avLst/>
              </a:prstGeom>
              <a:solidFill>
                <a:srgbClr val="7E99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6" name="Oval 339"/>
              <p:cNvSpPr>
                <a:spLocks noChangeArrowheads="1"/>
              </p:cNvSpPr>
              <p:nvPr/>
            </p:nvSpPr>
            <p:spPr bwMode="auto">
              <a:xfrm>
                <a:off x="1465" y="881"/>
                <a:ext cx="5" cy="4"/>
              </a:xfrm>
              <a:prstGeom prst="ellipse">
                <a:avLst/>
              </a:prstGeom>
              <a:solidFill>
                <a:srgbClr val="7E99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7" name="Oval 340"/>
              <p:cNvSpPr>
                <a:spLocks noChangeArrowheads="1"/>
              </p:cNvSpPr>
              <p:nvPr/>
            </p:nvSpPr>
            <p:spPr bwMode="auto">
              <a:xfrm>
                <a:off x="1473" y="881"/>
                <a:ext cx="4" cy="4"/>
              </a:xfrm>
              <a:prstGeom prst="ellipse">
                <a:avLst/>
              </a:prstGeom>
              <a:solidFill>
                <a:srgbClr val="7E99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8" name="Oval 341"/>
              <p:cNvSpPr>
                <a:spLocks noChangeArrowheads="1"/>
              </p:cNvSpPr>
              <p:nvPr/>
            </p:nvSpPr>
            <p:spPr bwMode="auto">
              <a:xfrm>
                <a:off x="1480" y="881"/>
                <a:ext cx="5" cy="4"/>
              </a:xfrm>
              <a:prstGeom prst="ellipse">
                <a:avLst/>
              </a:prstGeom>
              <a:solidFill>
                <a:srgbClr val="7E99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9" name="Oval 342"/>
              <p:cNvSpPr>
                <a:spLocks noChangeArrowheads="1"/>
              </p:cNvSpPr>
              <p:nvPr/>
            </p:nvSpPr>
            <p:spPr bwMode="auto">
              <a:xfrm>
                <a:off x="1417" y="886"/>
                <a:ext cx="5" cy="4"/>
              </a:xfrm>
              <a:prstGeom prst="ellipse">
                <a:avLst/>
              </a:prstGeom>
              <a:solidFill>
                <a:srgbClr val="7E99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0" name="Oval 343"/>
              <p:cNvSpPr>
                <a:spLocks noChangeArrowheads="1"/>
              </p:cNvSpPr>
              <p:nvPr/>
            </p:nvSpPr>
            <p:spPr bwMode="auto">
              <a:xfrm>
                <a:off x="1425" y="886"/>
                <a:ext cx="5" cy="4"/>
              </a:xfrm>
              <a:prstGeom prst="ellipse">
                <a:avLst/>
              </a:prstGeom>
              <a:solidFill>
                <a:srgbClr val="7E99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1" name="Oval 344"/>
              <p:cNvSpPr>
                <a:spLocks noChangeArrowheads="1"/>
              </p:cNvSpPr>
              <p:nvPr/>
            </p:nvSpPr>
            <p:spPr bwMode="auto">
              <a:xfrm>
                <a:off x="1432" y="886"/>
                <a:ext cx="5" cy="4"/>
              </a:xfrm>
              <a:prstGeom prst="ellipse">
                <a:avLst/>
              </a:prstGeom>
              <a:solidFill>
                <a:srgbClr val="7E99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2" name="Oval 345"/>
              <p:cNvSpPr>
                <a:spLocks noChangeArrowheads="1"/>
              </p:cNvSpPr>
              <p:nvPr/>
            </p:nvSpPr>
            <p:spPr bwMode="auto">
              <a:xfrm>
                <a:off x="1439" y="886"/>
                <a:ext cx="5" cy="4"/>
              </a:xfrm>
              <a:prstGeom prst="ellipse">
                <a:avLst/>
              </a:prstGeom>
              <a:solidFill>
                <a:srgbClr val="7E99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3" name="Oval 346"/>
              <p:cNvSpPr>
                <a:spLocks noChangeArrowheads="1"/>
              </p:cNvSpPr>
              <p:nvPr/>
            </p:nvSpPr>
            <p:spPr bwMode="auto">
              <a:xfrm>
                <a:off x="1447" y="886"/>
                <a:ext cx="5" cy="4"/>
              </a:xfrm>
              <a:prstGeom prst="ellipse">
                <a:avLst/>
              </a:prstGeom>
              <a:solidFill>
                <a:srgbClr val="7E99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4" name="Oval 347"/>
              <p:cNvSpPr>
                <a:spLocks noChangeArrowheads="1"/>
              </p:cNvSpPr>
              <p:nvPr/>
            </p:nvSpPr>
            <p:spPr bwMode="auto">
              <a:xfrm>
                <a:off x="1454" y="886"/>
                <a:ext cx="5" cy="4"/>
              </a:xfrm>
              <a:prstGeom prst="ellipse">
                <a:avLst/>
              </a:prstGeom>
              <a:solidFill>
                <a:srgbClr val="7E99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5" name="Oval 348"/>
              <p:cNvSpPr>
                <a:spLocks noChangeArrowheads="1"/>
              </p:cNvSpPr>
              <p:nvPr/>
            </p:nvSpPr>
            <p:spPr bwMode="auto">
              <a:xfrm>
                <a:off x="1462" y="886"/>
                <a:ext cx="4" cy="4"/>
              </a:xfrm>
              <a:prstGeom prst="ellipse">
                <a:avLst/>
              </a:prstGeom>
              <a:solidFill>
                <a:srgbClr val="7E99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6" name="Oval 349"/>
              <p:cNvSpPr>
                <a:spLocks noChangeArrowheads="1"/>
              </p:cNvSpPr>
              <p:nvPr/>
            </p:nvSpPr>
            <p:spPr bwMode="auto">
              <a:xfrm>
                <a:off x="1469" y="886"/>
                <a:ext cx="5" cy="4"/>
              </a:xfrm>
              <a:prstGeom prst="ellipse">
                <a:avLst/>
              </a:prstGeom>
              <a:solidFill>
                <a:srgbClr val="7E99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7" name="Oval 350"/>
              <p:cNvSpPr>
                <a:spLocks noChangeArrowheads="1"/>
              </p:cNvSpPr>
              <p:nvPr/>
            </p:nvSpPr>
            <p:spPr bwMode="auto">
              <a:xfrm>
                <a:off x="1476" y="886"/>
                <a:ext cx="5" cy="4"/>
              </a:xfrm>
              <a:prstGeom prst="ellipse">
                <a:avLst/>
              </a:prstGeom>
              <a:solidFill>
                <a:srgbClr val="7E99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8" name="Oval 351"/>
              <p:cNvSpPr>
                <a:spLocks noChangeArrowheads="1"/>
              </p:cNvSpPr>
              <p:nvPr/>
            </p:nvSpPr>
            <p:spPr bwMode="auto">
              <a:xfrm>
                <a:off x="1484" y="886"/>
                <a:ext cx="4" cy="4"/>
              </a:xfrm>
              <a:prstGeom prst="ellipse">
                <a:avLst/>
              </a:prstGeom>
              <a:solidFill>
                <a:srgbClr val="7E99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9" name="Freeform 352"/>
              <p:cNvSpPr>
                <a:spLocks/>
              </p:cNvSpPr>
              <p:nvPr/>
            </p:nvSpPr>
            <p:spPr bwMode="auto">
              <a:xfrm>
                <a:off x="1361" y="899"/>
                <a:ext cx="37" cy="0"/>
              </a:xfrm>
              <a:custGeom>
                <a:avLst/>
                <a:gdLst>
                  <a:gd name="T0" fmla="*/ 36 w 37"/>
                  <a:gd name="T1" fmla="*/ 0 w 37"/>
                  <a:gd name="T2" fmla="*/ 0 w 37"/>
                  <a:gd name="T3" fmla="*/ 37 w 37"/>
                  <a:gd name="T4" fmla="*/ 36 w 37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</a:cxnLst>
                <a:rect l="0" t="0" r="r" b="b"/>
                <a:pathLst>
                  <a:path w="37">
                    <a:moveTo>
                      <a:pt x="36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37" y="0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0F5F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0" name="Freeform 353"/>
              <p:cNvSpPr>
                <a:spLocks/>
              </p:cNvSpPr>
              <p:nvPr/>
            </p:nvSpPr>
            <p:spPr bwMode="auto">
              <a:xfrm>
                <a:off x="1361" y="899"/>
                <a:ext cx="37" cy="0"/>
              </a:xfrm>
              <a:custGeom>
                <a:avLst/>
                <a:gdLst>
                  <a:gd name="T0" fmla="*/ 36 w 37"/>
                  <a:gd name="T1" fmla="*/ 0 w 37"/>
                  <a:gd name="T2" fmla="*/ 0 w 37"/>
                  <a:gd name="T3" fmla="*/ 37 w 37"/>
                  <a:gd name="T4" fmla="*/ 36 w 37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</a:cxnLst>
                <a:rect l="0" t="0" r="r" b="b"/>
                <a:pathLst>
                  <a:path w="37">
                    <a:moveTo>
                      <a:pt x="36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37" y="0"/>
                    </a:lnTo>
                    <a:lnTo>
                      <a:pt x="36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1" name="Freeform 354"/>
              <p:cNvSpPr>
                <a:spLocks/>
              </p:cNvSpPr>
              <p:nvPr/>
            </p:nvSpPr>
            <p:spPr bwMode="auto">
              <a:xfrm>
                <a:off x="1343" y="863"/>
                <a:ext cx="49" cy="31"/>
              </a:xfrm>
              <a:custGeom>
                <a:avLst/>
                <a:gdLst>
                  <a:gd name="T0" fmla="*/ 16 w 62"/>
                  <a:gd name="T1" fmla="*/ 0 h 39"/>
                  <a:gd name="T2" fmla="*/ 0 w 62"/>
                  <a:gd name="T3" fmla="*/ 16 h 39"/>
                  <a:gd name="T4" fmla="*/ 6 w 62"/>
                  <a:gd name="T5" fmla="*/ 29 h 39"/>
                  <a:gd name="T6" fmla="*/ 17 w 62"/>
                  <a:gd name="T7" fmla="*/ 39 h 39"/>
                  <a:gd name="T8" fmla="*/ 62 w 62"/>
                  <a:gd name="T9" fmla="*/ 39 h 39"/>
                  <a:gd name="T10" fmla="*/ 29 w 62"/>
                  <a:gd name="T11" fmla="*/ 6 h 39"/>
                  <a:gd name="T12" fmla="*/ 16 w 62"/>
                  <a:gd name="T13" fmla="*/ 0 h 39"/>
                  <a:gd name="T14" fmla="*/ 16 w 62"/>
                  <a:gd name="T15" fmla="*/ 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2" h="39">
                    <a:moveTo>
                      <a:pt x="16" y="0"/>
                    </a:moveTo>
                    <a:cubicBezTo>
                      <a:pt x="7" y="0"/>
                      <a:pt x="0" y="7"/>
                      <a:pt x="0" y="16"/>
                    </a:cubicBezTo>
                    <a:cubicBezTo>
                      <a:pt x="0" y="21"/>
                      <a:pt x="2" y="26"/>
                      <a:pt x="6" y="29"/>
                    </a:cubicBezTo>
                    <a:cubicBezTo>
                      <a:pt x="17" y="39"/>
                      <a:pt x="17" y="39"/>
                      <a:pt x="17" y="39"/>
                    </a:cubicBezTo>
                    <a:cubicBezTo>
                      <a:pt x="62" y="39"/>
                      <a:pt x="62" y="39"/>
                      <a:pt x="62" y="39"/>
                    </a:cubicBezTo>
                    <a:cubicBezTo>
                      <a:pt x="29" y="6"/>
                      <a:pt x="29" y="6"/>
                      <a:pt x="29" y="6"/>
                    </a:cubicBezTo>
                    <a:cubicBezTo>
                      <a:pt x="26" y="2"/>
                      <a:pt x="21" y="0"/>
                      <a:pt x="16" y="0"/>
                    </a:cubicBezTo>
                    <a:cubicBezTo>
                      <a:pt x="16" y="0"/>
                      <a:pt x="16" y="0"/>
                      <a:pt x="16" y="0"/>
                    </a:cubicBezTo>
                  </a:path>
                </a:pathLst>
              </a:custGeom>
              <a:solidFill>
                <a:srgbClr val="CDD1D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2" name="Freeform 355"/>
              <p:cNvSpPr>
                <a:spLocks/>
              </p:cNvSpPr>
              <p:nvPr/>
            </p:nvSpPr>
            <p:spPr bwMode="auto">
              <a:xfrm>
                <a:off x="1357" y="894"/>
                <a:ext cx="40" cy="5"/>
              </a:xfrm>
              <a:custGeom>
                <a:avLst/>
                <a:gdLst>
                  <a:gd name="T0" fmla="*/ 35 w 40"/>
                  <a:gd name="T1" fmla="*/ 0 h 5"/>
                  <a:gd name="T2" fmla="*/ 0 w 40"/>
                  <a:gd name="T3" fmla="*/ 0 h 5"/>
                  <a:gd name="T4" fmla="*/ 4 w 40"/>
                  <a:gd name="T5" fmla="*/ 5 h 5"/>
                  <a:gd name="T6" fmla="*/ 40 w 40"/>
                  <a:gd name="T7" fmla="*/ 5 h 5"/>
                  <a:gd name="T8" fmla="*/ 35 w 40"/>
                  <a:gd name="T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5">
                    <a:moveTo>
                      <a:pt x="35" y="0"/>
                    </a:moveTo>
                    <a:lnTo>
                      <a:pt x="0" y="0"/>
                    </a:lnTo>
                    <a:lnTo>
                      <a:pt x="4" y="5"/>
                    </a:lnTo>
                    <a:lnTo>
                      <a:pt x="40" y="5"/>
                    </a:lnTo>
                    <a:lnTo>
                      <a:pt x="35" y="0"/>
                    </a:lnTo>
                    <a:close/>
                  </a:path>
                </a:pathLst>
              </a:custGeom>
              <a:solidFill>
                <a:srgbClr val="1120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3" name="Freeform 356"/>
              <p:cNvSpPr>
                <a:spLocks/>
              </p:cNvSpPr>
              <p:nvPr/>
            </p:nvSpPr>
            <p:spPr bwMode="auto">
              <a:xfrm>
                <a:off x="1357" y="894"/>
                <a:ext cx="40" cy="5"/>
              </a:xfrm>
              <a:custGeom>
                <a:avLst/>
                <a:gdLst>
                  <a:gd name="T0" fmla="*/ 35 w 40"/>
                  <a:gd name="T1" fmla="*/ 0 h 5"/>
                  <a:gd name="T2" fmla="*/ 0 w 40"/>
                  <a:gd name="T3" fmla="*/ 0 h 5"/>
                  <a:gd name="T4" fmla="*/ 4 w 40"/>
                  <a:gd name="T5" fmla="*/ 5 h 5"/>
                  <a:gd name="T6" fmla="*/ 40 w 40"/>
                  <a:gd name="T7" fmla="*/ 5 h 5"/>
                  <a:gd name="T8" fmla="*/ 35 w 40"/>
                  <a:gd name="T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5">
                    <a:moveTo>
                      <a:pt x="35" y="0"/>
                    </a:moveTo>
                    <a:lnTo>
                      <a:pt x="0" y="0"/>
                    </a:lnTo>
                    <a:lnTo>
                      <a:pt x="4" y="5"/>
                    </a:lnTo>
                    <a:lnTo>
                      <a:pt x="40" y="5"/>
                    </a:lnTo>
                    <a:lnTo>
                      <a:pt x="35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4" name="Freeform 357"/>
              <p:cNvSpPr>
                <a:spLocks/>
              </p:cNvSpPr>
              <p:nvPr/>
            </p:nvSpPr>
            <p:spPr bwMode="auto">
              <a:xfrm>
                <a:off x="1341" y="862"/>
                <a:ext cx="29" cy="26"/>
              </a:xfrm>
              <a:custGeom>
                <a:avLst/>
                <a:gdLst>
                  <a:gd name="T0" fmla="*/ 24 w 37"/>
                  <a:gd name="T1" fmla="*/ 2 h 33"/>
                  <a:gd name="T2" fmla="*/ 22 w 37"/>
                  <a:gd name="T3" fmla="*/ 1 h 33"/>
                  <a:gd name="T4" fmla="*/ 15 w 37"/>
                  <a:gd name="T5" fmla="*/ 1 h 33"/>
                  <a:gd name="T6" fmla="*/ 13 w 37"/>
                  <a:gd name="T7" fmla="*/ 2 h 33"/>
                  <a:gd name="T8" fmla="*/ 4 w 37"/>
                  <a:gd name="T9" fmla="*/ 22 h 33"/>
                  <a:gd name="T10" fmla="*/ 13 w 37"/>
                  <a:gd name="T11" fmla="*/ 32 h 33"/>
                  <a:gd name="T12" fmla="*/ 15 w 37"/>
                  <a:gd name="T13" fmla="*/ 32 h 33"/>
                  <a:gd name="T14" fmla="*/ 22 w 37"/>
                  <a:gd name="T15" fmla="*/ 32 h 33"/>
                  <a:gd name="T16" fmla="*/ 24 w 37"/>
                  <a:gd name="T17" fmla="*/ 32 h 33"/>
                  <a:gd name="T18" fmla="*/ 34 w 37"/>
                  <a:gd name="T19" fmla="*/ 11 h 33"/>
                  <a:gd name="T20" fmla="*/ 24 w 37"/>
                  <a:gd name="T21" fmla="*/ 2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7" h="33">
                    <a:moveTo>
                      <a:pt x="24" y="2"/>
                    </a:moveTo>
                    <a:cubicBezTo>
                      <a:pt x="24" y="1"/>
                      <a:pt x="23" y="1"/>
                      <a:pt x="22" y="1"/>
                    </a:cubicBezTo>
                    <a:cubicBezTo>
                      <a:pt x="20" y="0"/>
                      <a:pt x="17" y="0"/>
                      <a:pt x="15" y="1"/>
                    </a:cubicBezTo>
                    <a:cubicBezTo>
                      <a:pt x="14" y="1"/>
                      <a:pt x="14" y="1"/>
                      <a:pt x="13" y="2"/>
                    </a:cubicBezTo>
                    <a:cubicBezTo>
                      <a:pt x="5" y="5"/>
                      <a:pt x="0" y="14"/>
                      <a:pt x="4" y="22"/>
                    </a:cubicBezTo>
                    <a:cubicBezTo>
                      <a:pt x="5" y="27"/>
                      <a:pt x="9" y="30"/>
                      <a:pt x="13" y="32"/>
                    </a:cubicBezTo>
                    <a:cubicBezTo>
                      <a:pt x="14" y="32"/>
                      <a:pt x="14" y="32"/>
                      <a:pt x="15" y="32"/>
                    </a:cubicBezTo>
                    <a:cubicBezTo>
                      <a:pt x="17" y="33"/>
                      <a:pt x="20" y="33"/>
                      <a:pt x="22" y="32"/>
                    </a:cubicBezTo>
                    <a:cubicBezTo>
                      <a:pt x="23" y="32"/>
                      <a:pt x="24" y="32"/>
                      <a:pt x="24" y="32"/>
                    </a:cubicBezTo>
                    <a:cubicBezTo>
                      <a:pt x="33" y="29"/>
                      <a:pt x="37" y="19"/>
                      <a:pt x="34" y="11"/>
                    </a:cubicBezTo>
                    <a:cubicBezTo>
                      <a:pt x="32" y="7"/>
                      <a:pt x="29" y="3"/>
                      <a:pt x="24" y="2"/>
                    </a:cubicBezTo>
                    <a:close/>
                  </a:path>
                </a:pathLst>
              </a:custGeom>
              <a:solidFill>
                <a:srgbClr val="95959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5" name="Freeform 358"/>
              <p:cNvSpPr>
                <a:spLocks noEditPoints="1"/>
              </p:cNvSpPr>
              <p:nvPr/>
            </p:nvSpPr>
            <p:spPr bwMode="auto">
              <a:xfrm>
                <a:off x="1341" y="862"/>
                <a:ext cx="29" cy="26"/>
              </a:xfrm>
              <a:custGeom>
                <a:avLst/>
                <a:gdLst>
                  <a:gd name="T0" fmla="*/ 24 w 37"/>
                  <a:gd name="T1" fmla="*/ 1 h 33"/>
                  <a:gd name="T2" fmla="*/ 22 w 37"/>
                  <a:gd name="T3" fmla="*/ 1 h 33"/>
                  <a:gd name="T4" fmla="*/ 15 w 37"/>
                  <a:gd name="T5" fmla="*/ 1 h 33"/>
                  <a:gd name="T6" fmla="*/ 13 w 37"/>
                  <a:gd name="T7" fmla="*/ 1 h 33"/>
                  <a:gd name="T8" fmla="*/ 3 w 37"/>
                  <a:gd name="T9" fmla="*/ 22 h 33"/>
                  <a:gd name="T10" fmla="*/ 13 w 37"/>
                  <a:gd name="T11" fmla="*/ 32 h 33"/>
                  <a:gd name="T12" fmla="*/ 15 w 37"/>
                  <a:gd name="T13" fmla="*/ 33 h 33"/>
                  <a:gd name="T14" fmla="*/ 22 w 37"/>
                  <a:gd name="T15" fmla="*/ 33 h 33"/>
                  <a:gd name="T16" fmla="*/ 24 w 37"/>
                  <a:gd name="T17" fmla="*/ 32 h 33"/>
                  <a:gd name="T18" fmla="*/ 34 w 37"/>
                  <a:gd name="T19" fmla="*/ 11 h 33"/>
                  <a:gd name="T20" fmla="*/ 24 w 37"/>
                  <a:gd name="T21" fmla="*/ 1 h 33"/>
                  <a:gd name="T22" fmla="*/ 24 w 37"/>
                  <a:gd name="T23" fmla="*/ 31 h 33"/>
                  <a:gd name="T24" fmla="*/ 22 w 37"/>
                  <a:gd name="T25" fmla="*/ 32 h 33"/>
                  <a:gd name="T26" fmla="*/ 15 w 37"/>
                  <a:gd name="T27" fmla="*/ 32 h 33"/>
                  <a:gd name="T28" fmla="*/ 13 w 37"/>
                  <a:gd name="T29" fmla="*/ 31 h 33"/>
                  <a:gd name="T30" fmla="*/ 4 w 37"/>
                  <a:gd name="T31" fmla="*/ 11 h 33"/>
                  <a:gd name="T32" fmla="*/ 13 w 37"/>
                  <a:gd name="T33" fmla="*/ 2 h 33"/>
                  <a:gd name="T34" fmla="*/ 15 w 37"/>
                  <a:gd name="T35" fmla="*/ 1 h 33"/>
                  <a:gd name="T36" fmla="*/ 22 w 37"/>
                  <a:gd name="T37" fmla="*/ 1 h 33"/>
                  <a:gd name="T38" fmla="*/ 24 w 37"/>
                  <a:gd name="T39" fmla="*/ 2 h 33"/>
                  <a:gd name="T40" fmla="*/ 34 w 37"/>
                  <a:gd name="T41" fmla="*/ 22 h 33"/>
                  <a:gd name="T42" fmla="*/ 24 w 37"/>
                  <a:gd name="T43" fmla="*/ 3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7" h="33">
                    <a:moveTo>
                      <a:pt x="24" y="1"/>
                    </a:moveTo>
                    <a:cubicBezTo>
                      <a:pt x="24" y="1"/>
                      <a:pt x="23" y="1"/>
                      <a:pt x="22" y="1"/>
                    </a:cubicBezTo>
                    <a:cubicBezTo>
                      <a:pt x="20" y="0"/>
                      <a:pt x="17" y="0"/>
                      <a:pt x="15" y="1"/>
                    </a:cubicBezTo>
                    <a:cubicBezTo>
                      <a:pt x="14" y="1"/>
                      <a:pt x="14" y="1"/>
                      <a:pt x="13" y="1"/>
                    </a:cubicBezTo>
                    <a:cubicBezTo>
                      <a:pt x="4" y="4"/>
                      <a:pt x="0" y="14"/>
                      <a:pt x="3" y="22"/>
                    </a:cubicBezTo>
                    <a:cubicBezTo>
                      <a:pt x="5" y="27"/>
                      <a:pt x="9" y="30"/>
                      <a:pt x="13" y="32"/>
                    </a:cubicBezTo>
                    <a:cubicBezTo>
                      <a:pt x="14" y="32"/>
                      <a:pt x="14" y="33"/>
                      <a:pt x="15" y="33"/>
                    </a:cubicBezTo>
                    <a:cubicBezTo>
                      <a:pt x="17" y="33"/>
                      <a:pt x="20" y="33"/>
                      <a:pt x="22" y="33"/>
                    </a:cubicBezTo>
                    <a:cubicBezTo>
                      <a:pt x="23" y="33"/>
                      <a:pt x="24" y="32"/>
                      <a:pt x="24" y="32"/>
                    </a:cubicBezTo>
                    <a:cubicBezTo>
                      <a:pt x="33" y="29"/>
                      <a:pt x="37" y="19"/>
                      <a:pt x="34" y="11"/>
                    </a:cubicBezTo>
                    <a:cubicBezTo>
                      <a:pt x="32" y="6"/>
                      <a:pt x="29" y="3"/>
                      <a:pt x="24" y="1"/>
                    </a:cubicBezTo>
                    <a:close/>
                    <a:moveTo>
                      <a:pt x="24" y="31"/>
                    </a:moveTo>
                    <a:cubicBezTo>
                      <a:pt x="24" y="32"/>
                      <a:pt x="23" y="32"/>
                      <a:pt x="22" y="32"/>
                    </a:cubicBezTo>
                    <a:cubicBezTo>
                      <a:pt x="20" y="33"/>
                      <a:pt x="18" y="33"/>
                      <a:pt x="15" y="32"/>
                    </a:cubicBezTo>
                    <a:cubicBezTo>
                      <a:pt x="15" y="32"/>
                      <a:pt x="14" y="32"/>
                      <a:pt x="13" y="31"/>
                    </a:cubicBezTo>
                    <a:cubicBezTo>
                      <a:pt x="5" y="28"/>
                      <a:pt x="1" y="19"/>
                      <a:pt x="4" y="11"/>
                    </a:cubicBezTo>
                    <a:cubicBezTo>
                      <a:pt x="6" y="7"/>
                      <a:pt x="9" y="3"/>
                      <a:pt x="13" y="2"/>
                    </a:cubicBezTo>
                    <a:cubicBezTo>
                      <a:pt x="14" y="2"/>
                      <a:pt x="15" y="1"/>
                      <a:pt x="15" y="1"/>
                    </a:cubicBezTo>
                    <a:cubicBezTo>
                      <a:pt x="18" y="1"/>
                      <a:pt x="20" y="1"/>
                      <a:pt x="22" y="1"/>
                    </a:cubicBezTo>
                    <a:cubicBezTo>
                      <a:pt x="23" y="1"/>
                      <a:pt x="24" y="2"/>
                      <a:pt x="24" y="2"/>
                    </a:cubicBezTo>
                    <a:cubicBezTo>
                      <a:pt x="32" y="5"/>
                      <a:pt x="37" y="14"/>
                      <a:pt x="34" y="22"/>
                    </a:cubicBezTo>
                    <a:cubicBezTo>
                      <a:pt x="32" y="26"/>
                      <a:pt x="29" y="30"/>
                      <a:pt x="24" y="31"/>
                    </a:cubicBezTo>
                    <a:close/>
                  </a:path>
                </a:pathLst>
              </a:custGeom>
              <a:solidFill>
                <a:srgbClr val="74676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6" name="Freeform 359"/>
              <p:cNvSpPr>
                <a:spLocks/>
              </p:cNvSpPr>
              <p:nvPr/>
            </p:nvSpPr>
            <p:spPr bwMode="auto">
              <a:xfrm>
                <a:off x="1351" y="863"/>
                <a:ext cx="9" cy="25"/>
              </a:xfrm>
              <a:custGeom>
                <a:avLst/>
                <a:gdLst>
                  <a:gd name="T0" fmla="*/ 7 w 11"/>
                  <a:gd name="T1" fmla="*/ 15 h 31"/>
                  <a:gd name="T2" fmla="*/ 7 w 11"/>
                  <a:gd name="T3" fmla="*/ 14 h 31"/>
                  <a:gd name="T4" fmla="*/ 11 w 11"/>
                  <a:gd name="T5" fmla="*/ 1 h 31"/>
                  <a:gd name="T6" fmla="*/ 9 w 11"/>
                  <a:gd name="T7" fmla="*/ 0 h 31"/>
                  <a:gd name="T8" fmla="*/ 8 w 11"/>
                  <a:gd name="T9" fmla="*/ 0 h 31"/>
                  <a:gd name="T10" fmla="*/ 6 w 11"/>
                  <a:gd name="T11" fmla="*/ 0 h 31"/>
                  <a:gd name="T12" fmla="*/ 4 w 11"/>
                  <a:gd name="T13" fmla="*/ 0 h 31"/>
                  <a:gd name="T14" fmla="*/ 2 w 11"/>
                  <a:gd name="T15" fmla="*/ 0 h 31"/>
                  <a:gd name="T16" fmla="*/ 0 w 11"/>
                  <a:gd name="T17" fmla="*/ 1 h 31"/>
                  <a:gd name="T18" fmla="*/ 4 w 11"/>
                  <a:gd name="T19" fmla="*/ 14 h 31"/>
                  <a:gd name="T20" fmla="*/ 4 w 11"/>
                  <a:gd name="T21" fmla="*/ 15 h 31"/>
                  <a:gd name="T22" fmla="*/ 4 w 11"/>
                  <a:gd name="T23" fmla="*/ 15 h 31"/>
                  <a:gd name="T24" fmla="*/ 4 w 11"/>
                  <a:gd name="T25" fmla="*/ 16 h 31"/>
                  <a:gd name="T26" fmla="*/ 4 w 11"/>
                  <a:gd name="T27" fmla="*/ 16 h 31"/>
                  <a:gd name="T28" fmla="*/ 4 w 11"/>
                  <a:gd name="T29" fmla="*/ 16 h 31"/>
                  <a:gd name="T30" fmla="*/ 4 w 11"/>
                  <a:gd name="T31" fmla="*/ 18 h 31"/>
                  <a:gd name="T32" fmla="*/ 0 w 11"/>
                  <a:gd name="T33" fmla="*/ 30 h 31"/>
                  <a:gd name="T34" fmla="*/ 2 w 11"/>
                  <a:gd name="T35" fmla="*/ 31 h 31"/>
                  <a:gd name="T36" fmla="*/ 3 w 11"/>
                  <a:gd name="T37" fmla="*/ 31 h 31"/>
                  <a:gd name="T38" fmla="*/ 7 w 11"/>
                  <a:gd name="T39" fmla="*/ 31 h 31"/>
                  <a:gd name="T40" fmla="*/ 9 w 11"/>
                  <a:gd name="T41" fmla="*/ 31 h 31"/>
                  <a:gd name="T42" fmla="*/ 11 w 11"/>
                  <a:gd name="T43" fmla="*/ 30 h 31"/>
                  <a:gd name="T44" fmla="*/ 7 w 11"/>
                  <a:gd name="T45" fmla="*/ 17 h 31"/>
                  <a:gd name="T46" fmla="*/ 7 w 11"/>
                  <a:gd name="T47" fmla="*/ 16 h 31"/>
                  <a:gd name="T48" fmla="*/ 7 w 11"/>
                  <a:gd name="T49" fmla="*/ 16 h 31"/>
                  <a:gd name="T50" fmla="*/ 7 w 11"/>
                  <a:gd name="T51" fmla="*/ 15 h 31"/>
                  <a:gd name="T52" fmla="*/ 7 w 11"/>
                  <a:gd name="T53" fmla="*/ 15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1" h="31">
                    <a:moveTo>
                      <a:pt x="7" y="15"/>
                    </a:moveTo>
                    <a:cubicBezTo>
                      <a:pt x="7" y="14"/>
                      <a:pt x="7" y="14"/>
                      <a:pt x="7" y="14"/>
                    </a:cubicBezTo>
                    <a:cubicBezTo>
                      <a:pt x="11" y="1"/>
                      <a:pt x="11" y="1"/>
                      <a:pt x="11" y="1"/>
                    </a:cubicBezTo>
                    <a:cubicBezTo>
                      <a:pt x="11" y="1"/>
                      <a:pt x="10" y="0"/>
                      <a:pt x="9" y="0"/>
                    </a:cubicBezTo>
                    <a:cubicBezTo>
                      <a:pt x="9" y="0"/>
                      <a:pt x="8" y="0"/>
                      <a:pt x="8" y="0"/>
                    </a:cubicBezTo>
                    <a:cubicBezTo>
                      <a:pt x="7" y="0"/>
                      <a:pt x="6" y="0"/>
                      <a:pt x="6" y="0"/>
                    </a:cubicBezTo>
                    <a:cubicBezTo>
                      <a:pt x="5" y="0"/>
                      <a:pt x="5" y="0"/>
                      <a:pt x="4" y="0"/>
                    </a:cubicBezTo>
                    <a:cubicBezTo>
                      <a:pt x="4" y="0"/>
                      <a:pt x="3" y="0"/>
                      <a:pt x="2" y="0"/>
                    </a:cubicBezTo>
                    <a:cubicBezTo>
                      <a:pt x="2" y="0"/>
                      <a:pt x="1" y="0"/>
                      <a:pt x="0" y="1"/>
                    </a:cubicBezTo>
                    <a:cubicBezTo>
                      <a:pt x="4" y="14"/>
                      <a:pt x="4" y="14"/>
                      <a:pt x="4" y="14"/>
                    </a:cubicBezTo>
                    <a:cubicBezTo>
                      <a:pt x="4" y="15"/>
                      <a:pt x="4" y="15"/>
                      <a:pt x="4" y="15"/>
                    </a:cubicBezTo>
                    <a:cubicBezTo>
                      <a:pt x="4" y="15"/>
                      <a:pt x="4" y="15"/>
                      <a:pt x="4" y="15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4" y="18"/>
                      <a:pt x="4" y="18"/>
                      <a:pt x="4" y="18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1" y="31"/>
                      <a:pt x="2" y="31"/>
                      <a:pt x="2" y="31"/>
                    </a:cubicBezTo>
                    <a:cubicBezTo>
                      <a:pt x="3" y="31"/>
                      <a:pt x="3" y="31"/>
                      <a:pt x="3" y="31"/>
                    </a:cubicBezTo>
                    <a:cubicBezTo>
                      <a:pt x="5" y="31"/>
                      <a:pt x="6" y="31"/>
                      <a:pt x="7" y="31"/>
                    </a:cubicBezTo>
                    <a:cubicBezTo>
                      <a:pt x="8" y="31"/>
                      <a:pt x="9" y="31"/>
                      <a:pt x="9" y="31"/>
                    </a:cubicBezTo>
                    <a:cubicBezTo>
                      <a:pt x="10" y="31"/>
                      <a:pt x="11" y="31"/>
                      <a:pt x="11" y="30"/>
                    </a:cubicBezTo>
                    <a:cubicBezTo>
                      <a:pt x="7" y="17"/>
                      <a:pt x="7" y="17"/>
                      <a:pt x="7" y="17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7" y="15"/>
                      <a:pt x="7" y="15"/>
                      <a:pt x="7" y="15"/>
                    </a:cubicBezTo>
                    <a:cubicBezTo>
                      <a:pt x="7" y="15"/>
                      <a:pt x="7" y="15"/>
                      <a:pt x="7" y="15"/>
                    </a:cubicBezTo>
                    <a:close/>
                  </a:path>
                </a:pathLst>
              </a:custGeom>
              <a:solidFill>
                <a:srgbClr val="B4B4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7" name="Freeform 360"/>
              <p:cNvSpPr>
                <a:spLocks/>
              </p:cNvSpPr>
              <p:nvPr/>
            </p:nvSpPr>
            <p:spPr bwMode="auto">
              <a:xfrm>
                <a:off x="1343" y="870"/>
                <a:ext cx="26" cy="11"/>
              </a:xfrm>
              <a:custGeom>
                <a:avLst/>
                <a:gdLst>
                  <a:gd name="T0" fmla="*/ 31 w 32"/>
                  <a:gd name="T1" fmla="*/ 2 h 15"/>
                  <a:gd name="T2" fmla="*/ 30 w 32"/>
                  <a:gd name="T3" fmla="*/ 0 h 15"/>
                  <a:gd name="T4" fmla="*/ 17 w 32"/>
                  <a:gd name="T5" fmla="*/ 6 h 15"/>
                  <a:gd name="T6" fmla="*/ 16 w 32"/>
                  <a:gd name="T7" fmla="*/ 6 h 15"/>
                  <a:gd name="T8" fmla="*/ 16 w 32"/>
                  <a:gd name="T9" fmla="*/ 6 h 15"/>
                  <a:gd name="T10" fmla="*/ 16 w 32"/>
                  <a:gd name="T11" fmla="*/ 6 h 15"/>
                  <a:gd name="T12" fmla="*/ 15 w 32"/>
                  <a:gd name="T13" fmla="*/ 6 h 15"/>
                  <a:gd name="T14" fmla="*/ 14 w 32"/>
                  <a:gd name="T15" fmla="*/ 6 h 15"/>
                  <a:gd name="T16" fmla="*/ 0 w 32"/>
                  <a:gd name="T17" fmla="*/ 4 h 15"/>
                  <a:gd name="T18" fmla="*/ 0 w 32"/>
                  <a:gd name="T19" fmla="*/ 6 h 15"/>
                  <a:gd name="T20" fmla="*/ 0 w 32"/>
                  <a:gd name="T21" fmla="*/ 8 h 15"/>
                  <a:gd name="T22" fmla="*/ 0 w 32"/>
                  <a:gd name="T23" fmla="*/ 12 h 15"/>
                  <a:gd name="T24" fmla="*/ 1 w 32"/>
                  <a:gd name="T25" fmla="*/ 13 h 15"/>
                  <a:gd name="T26" fmla="*/ 2 w 32"/>
                  <a:gd name="T27" fmla="*/ 15 h 15"/>
                  <a:gd name="T28" fmla="*/ 14 w 32"/>
                  <a:gd name="T29" fmla="*/ 10 h 15"/>
                  <a:gd name="T30" fmla="*/ 15 w 32"/>
                  <a:gd name="T31" fmla="*/ 9 h 15"/>
                  <a:gd name="T32" fmla="*/ 16 w 32"/>
                  <a:gd name="T33" fmla="*/ 9 h 15"/>
                  <a:gd name="T34" fmla="*/ 16 w 32"/>
                  <a:gd name="T35" fmla="*/ 9 h 15"/>
                  <a:gd name="T36" fmla="*/ 16 w 32"/>
                  <a:gd name="T37" fmla="*/ 9 h 15"/>
                  <a:gd name="T38" fmla="*/ 17 w 32"/>
                  <a:gd name="T39" fmla="*/ 9 h 15"/>
                  <a:gd name="T40" fmla="*/ 31 w 32"/>
                  <a:gd name="T41" fmla="*/ 11 h 15"/>
                  <a:gd name="T42" fmla="*/ 32 w 32"/>
                  <a:gd name="T43" fmla="*/ 9 h 15"/>
                  <a:gd name="T44" fmla="*/ 32 w 32"/>
                  <a:gd name="T45" fmla="*/ 8 h 15"/>
                  <a:gd name="T46" fmla="*/ 31 w 32"/>
                  <a:gd name="T47" fmla="*/ 4 h 15"/>
                  <a:gd name="T48" fmla="*/ 31 w 32"/>
                  <a:gd name="T49" fmla="*/ 2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2" h="15">
                    <a:moveTo>
                      <a:pt x="31" y="2"/>
                    </a:moveTo>
                    <a:cubicBezTo>
                      <a:pt x="30" y="2"/>
                      <a:pt x="30" y="1"/>
                      <a:pt x="30" y="0"/>
                    </a:cubicBezTo>
                    <a:cubicBezTo>
                      <a:pt x="17" y="6"/>
                      <a:pt x="17" y="6"/>
                      <a:pt x="17" y="6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15" y="6"/>
                      <a:pt x="15" y="6"/>
                      <a:pt x="15" y="6"/>
                    </a:cubicBezTo>
                    <a:cubicBezTo>
                      <a:pt x="14" y="6"/>
                      <a:pt x="14" y="6"/>
                      <a:pt x="14" y="6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5"/>
                      <a:pt x="0" y="5"/>
                      <a:pt x="0" y="6"/>
                    </a:cubicBezTo>
                    <a:cubicBezTo>
                      <a:pt x="0" y="6"/>
                      <a:pt x="0" y="7"/>
                      <a:pt x="0" y="8"/>
                    </a:cubicBezTo>
                    <a:cubicBezTo>
                      <a:pt x="0" y="9"/>
                      <a:pt x="0" y="10"/>
                      <a:pt x="0" y="12"/>
                    </a:cubicBezTo>
                    <a:cubicBezTo>
                      <a:pt x="1" y="12"/>
                      <a:pt x="1" y="12"/>
                      <a:pt x="1" y="13"/>
                    </a:cubicBezTo>
                    <a:cubicBezTo>
                      <a:pt x="1" y="14"/>
                      <a:pt x="1" y="14"/>
                      <a:pt x="2" y="15"/>
                    </a:cubicBezTo>
                    <a:cubicBezTo>
                      <a:pt x="14" y="10"/>
                      <a:pt x="14" y="10"/>
                      <a:pt x="14" y="10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7" y="9"/>
                      <a:pt x="17" y="9"/>
                      <a:pt x="17" y="9"/>
                    </a:cubicBezTo>
                    <a:cubicBezTo>
                      <a:pt x="31" y="11"/>
                      <a:pt x="31" y="11"/>
                      <a:pt x="31" y="11"/>
                    </a:cubicBezTo>
                    <a:cubicBezTo>
                      <a:pt x="32" y="9"/>
                      <a:pt x="32" y="9"/>
                      <a:pt x="32" y="9"/>
                    </a:cubicBezTo>
                    <a:cubicBezTo>
                      <a:pt x="32" y="8"/>
                      <a:pt x="32" y="8"/>
                      <a:pt x="32" y="8"/>
                    </a:cubicBezTo>
                    <a:cubicBezTo>
                      <a:pt x="32" y="6"/>
                      <a:pt x="31" y="5"/>
                      <a:pt x="31" y="4"/>
                    </a:cubicBezTo>
                    <a:cubicBezTo>
                      <a:pt x="31" y="4"/>
                      <a:pt x="31" y="3"/>
                      <a:pt x="31" y="2"/>
                    </a:cubicBezTo>
                    <a:close/>
                  </a:path>
                </a:pathLst>
              </a:custGeom>
              <a:solidFill>
                <a:srgbClr val="B4B4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8" name="Freeform 361"/>
              <p:cNvSpPr>
                <a:spLocks/>
              </p:cNvSpPr>
              <p:nvPr/>
            </p:nvSpPr>
            <p:spPr bwMode="auto">
              <a:xfrm>
                <a:off x="1353" y="863"/>
                <a:ext cx="5" cy="25"/>
              </a:xfrm>
              <a:custGeom>
                <a:avLst/>
                <a:gdLst>
                  <a:gd name="T0" fmla="*/ 4 w 7"/>
                  <a:gd name="T1" fmla="*/ 15 h 31"/>
                  <a:gd name="T2" fmla="*/ 4 w 7"/>
                  <a:gd name="T3" fmla="*/ 15 h 31"/>
                  <a:gd name="T4" fmla="*/ 4 w 7"/>
                  <a:gd name="T5" fmla="*/ 14 h 31"/>
                  <a:gd name="T6" fmla="*/ 7 w 7"/>
                  <a:gd name="T7" fmla="*/ 0 h 31"/>
                  <a:gd name="T8" fmla="*/ 6 w 7"/>
                  <a:gd name="T9" fmla="*/ 0 h 31"/>
                  <a:gd name="T10" fmla="*/ 4 w 7"/>
                  <a:gd name="T11" fmla="*/ 0 h 31"/>
                  <a:gd name="T12" fmla="*/ 2 w 7"/>
                  <a:gd name="T13" fmla="*/ 0 h 31"/>
                  <a:gd name="T14" fmla="*/ 0 w 7"/>
                  <a:gd name="T15" fmla="*/ 0 h 31"/>
                  <a:gd name="T16" fmla="*/ 3 w 7"/>
                  <a:gd name="T17" fmla="*/ 14 h 31"/>
                  <a:gd name="T18" fmla="*/ 3 w 7"/>
                  <a:gd name="T19" fmla="*/ 15 h 31"/>
                  <a:gd name="T20" fmla="*/ 3 w 7"/>
                  <a:gd name="T21" fmla="*/ 15 h 31"/>
                  <a:gd name="T22" fmla="*/ 3 w 7"/>
                  <a:gd name="T23" fmla="*/ 16 h 31"/>
                  <a:gd name="T24" fmla="*/ 3 w 7"/>
                  <a:gd name="T25" fmla="*/ 16 h 31"/>
                  <a:gd name="T26" fmla="*/ 3 w 7"/>
                  <a:gd name="T27" fmla="*/ 17 h 31"/>
                  <a:gd name="T28" fmla="*/ 3 w 7"/>
                  <a:gd name="T29" fmla="*/ 17 h 31"/>
                  <a:gd name="T30" fmla="*/ 0 w 7"/>
                  <a:gd name="T31" fmla="*/ 31 h 31"/>
                  <a:gd name="T32" fmla="*/ 1 w 7"/>
                  <a:gd name="T33" fmla="*/ 31 h 31"/>
                  <a:gd name="T34" fmla="*/ 5 w 7"/>
                  <a:gd name="T35" fmla="*/ 31 h 31"/>
                  <a:gd name="T36" fmla="*/ 7 w 7"/>
                  <a:gd name="T37" fmla="*/ 31 h 31"/>
                  <a:gd name="T38" fmla="*/ 4 w 7"/>
                  <a:gd name="T39" fmla="*/ 17 h 31"/>
                  <a:gd name="T40" fmla="*/ 4 w 7"/>
                  <a:gd name="T41" fmla="*/ 16 h 31"/>
                  <a:gd name="T42" fmla="*/ 4 w 7"/>
                  <a:gd name="T43" fmla="*/ 16 h 31"/>
                  <a:gd name="T44" fmla="*/ 4 w 7"/>
                  <a:gd name="T45" fmla="*/ 15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7" h="31">
                    <a:moveTo>
                      <a:pt x="4" y="15"/>
                    </a:moveTo>
                    <a:cubicBezTo>
                      <a:pt x="4" y="15"/>
                      <a:pt x="4" y="15"/>
                      <a:pt x="4" y="15"/>
                    </a:cubicBezTo>
                    <a:cubicBezTo>
                      <a:pt x="4" y="14"/>
                      <a:pt x="4" y="14"/>
                      <a:pt x="4" y="14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7" y="0"/>
                      <a:pt x="6" y="0"/>
                      <a:pt x="6" y="0"/>
                    </a:cubicBezTo>
                    <a:cubicBezTo>
                      <a:pt x="5" y="0"/>
                      <a:pt x="4" y="0"/>
                      <a:pt x="4" y="0"/>
                    </a:cubicBezTo>
                    <a:cubicBezTo>
                      <a:pt x="3" y="0"/>
                      <a:pt x="3" y="0"/>
                      <a:pt x="2" y="0"/>
                    </a:cubicBezTo>
                    <a:cubicBezTo>
                      <a:pt x="2" y="0"/>
                      <a:pt x="1" y="0"/>
                      <a:pt x="0" y="0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3" y="15"/>
                      <a:pt x="3" y="15"/>
                      <a:pt x="3" y="15"/>
                    </a:cubicBezTo>
                    <a:cubicBezTo>
                      <a:pt x="3" y="15"/>
                      <a:pt x="3" y="15"/>
                      <a:pt x="3" y="15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3" y="17"/>
                      <a:pt x="3" y="17"/>
                      <a:pt x="3" y="17"/>
                    </a:cubicBezTo>
                    <a:cubicBezTo>
                      <a:pt x="3" y="17"/>
                      <a:pt x="3" y="17"/>
                      <a:pt x="3" y="17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1" y="31"/>
                      <a:pt x="1" y="31"/>
                      <a:pt x="1" y="31"/>
                    </a:cubicBezTo>
                    <a:cubicBezTo>
                      <a:pt x="3" y="31"/>
                      <a:pt x="4" y="31"/>
                      <a:pt x="5" y="31"/>
                    </a:cubicBezTo>
                    <a:cubicBezTo>
                      <a:pt x="6" y="31"/>
                      <a:pt x="7" y="31"/>
                      <a:pt x="7" y="31"/>
                    </a:cubicBezTo>
                    <a:cubicBezTo>
                      <a:pt x="4" y="17"/>
                      <a:pt x="4" y="17"/>
                      <a:pt x="4" y="17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4" y="15"/>
                      <a:pt x="4" y="15"/>
                      <a:pt x="4" y="15"/>
                    </a:cubicBezTo>
                    <a:close/>
                  </a:path>
                </a:pathLst>
              </a:custGeom>
              <a:solidFill>
                <a:srgbClr val="D8D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9" name="Freeform 362"/>
              <p:cNvSpPr>
                <a:spLocks/>
              </p:cNvSpPr>
              <p:nvPr/>
            </p:nvSpPr>
            <p:spPr bwMode="auto">
              <a:xfrm>
                <a:off x="1343" y="871"/>
                <a:ext cx="26" cy="9"/>
              </a:xfrm>
              <a:custGeom>
                <a:avLst/>
                <a:gdLst>
                  <a:gd name="T0" fmla="*/ 31 w 32"/>
                  <a:gd name="T1" fmla="*/ 0 h 11"/>
                  <a:gd name="T2" fmla="*/ 17 w 32"/>
                  <a:gd name="T3" fmla="*/ 5 h 11"/>
                  <a:gd name="T4" fmla="*/ 16 w 32"/>
                  <a:gd name="T5" fmla="*/ 5 h 11"/>
                  <a:gd name="T6" fmla="*/ 16 w 32"/>
                  <a:gd name="T7" fmla="*/ 5 h 11"/>
                  <a:gd name="T8" fmla="*/ 15 w 32"/>
                  <a:gd name="T9" fmla="*/ 5 h 11"/>
                  <a:gd name="T10" fmla="*/ 14 w 32"/>
                  <a:gd name="T11" fmla="*/ 5 h 11"/>
                  <a:gd name="T12" fmla="*/ 0 w 32"/>
                  <a:gd name="T13" fmla="*/ 4 h 11"/>
                  <a:gd name="T14" fmla="*/ 0 w 32"/>
                  <a:gd name="T15" fmla="*/ 6 h 11"/>
                  <a:gd name="T16" fmla="*/ 0 w 32"/>
                  <a:gd name="T17" fmla="*/ 9 h 11"/>
                  <a:gd name="T18" fmla="*/ 1 w 32"/>
                  <a:gd name="T19" fmla="*/ 11 h 11"/>
                  <a:gd name="T20" fmla="*/ 14 w 32"/>
                  <a:gd name="T21" fmla="*/ 6 h 11"/>
                  <a:gd name="T22" fmla="*/ 15 w 32"/>
                  <a:gd name="T23" fmla="*/ 6 h 11"/>
                  <a:gd name="T24" fmla="*/ 15 w 32"/>
                  <a:gd name="T25" fmla="*/ 6 h 11"/>
                  <a:gd name="T26" fmla="*/ 16 w 32"/>
                  <a:gd name="T27" fmla="*/ 6 h 11"/>
                  <a:gd name="T28" fmla="*/ 16 w 32"/>
                  <a:gd name="T29" fmla="*/ 6 h 11"/>
                  <a:gd name="T30" fmla="*/ 17 w 32"/>
                  <a:gd name="T31" fmla="*/ 6 h 11"/>
                  <a:gd name="T32" fmla="*/ 31 w 32"/>
                  <a:gd name="T33" fmla="*/ 7 h 11"/>
                  <a:gd name="T34" fmla="*/ 32 w 32"/>
                  <a:gd name="T35" fmla="*/ 6 h 11"/>
                  <a:gd name="T36" fmla="*/ 31 w 32"/>
                  <a:gd name="T37" fmla="*/ 2 h 11"/>
                  <a:gd name="T38" fmla="*/ 31 w 32"/>
                  <a:gd name="T39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2" h="11">
                    <a:moveTo>
                      <a:pt x="31" y="0"/>
                    </a:moveTo>
                    <a:cubicBezTo>
                      <a:pt x="17" y="5"/>
                      <a:pt x="17" y="5"/>
                      <a:pt x="17" y="5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5" y="5"/>
                      <a:pt x="15" y="5"/>
                      <a:pt x="15" y="5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5"/>
                      <a:pt x="0" y="6"/>
                    </a:cubicBezTo>
                    <a:cubicBezTo>
                      <a:pt x="0" y="7"/>
                      <a:pt x="0" y="8"/>
                      <a:pt x="0" y="9"/>
                    </a:cubicBezTo>
                    <a:cubicBezTo>
                      <a:pt x="1" y="10"/>
                      <a:pt x="1" y="10"/>
                      <a:pt x="1" y="11"/>
                    </a:cubicBezTo>
                    <a:cubicBezTo>
                      <a:pt x="14" y="6"/>
                      <a:pt x="14" y="6"/>
                      <a:pt x="14" y="6"/>
                    </a:cubicBezTo>
                    <a:cubicBezTo>
                      <a:pt x="15" y="6"/>
                      <a:pt x="15" y="6"/>
                      <a:pt x="15" y="6"/>
                    </a:cubicBezTo>
                    <a:cubicBezTo>
                      <a:pt x="15" y="6"/>
                      <a:pt x="15" y="6"/>
                      <a:pt x="15" y="6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17" y="6"/>
                      <a:pt x="17" y="6"/>
                      <a:pt x="17" y="6"/>
                    </a:cubicBezTo>
                    <a:cubicBezTo>
                      <a:pt x="31" y="7"/>
                      <a:pt x="31" y="7"/>
                      <a:pt x="31" y="7"/>
                    </a:cubicBezTo>
                    <a:cubicBezTo>
                      <a:pt x="32" y="6"/>
                      <a:pt x="32" y="6"/>
                      <a:pt x="32" y="6"/>
                    </a:cubicBezTo>
                    <a:cubicBezTo>
                      <a:pt x="32" y="4"/>
                      <a:pt x="31" y="3"/>
                      <a:pt x="31" y="2"/>
                    </a:cubicBezTo>
                    <a:cubicBezTo>
                      <a:pt x="31" y="2"/>
                      <a:pt x="31" y="1"/>
                      <a:pt x="31" y="0"/>
                    </a:cubicBezTo>
                    <a:close/>
                  </a:path>
                </a:pathLst>
              </a:custGeom>
              <a:solidFill>
                <a:srgbClr val="D8D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0" name="Freeform 363"/>
              <p:cNvSpPr>
                <a:spLocks/>
              </p:cNvSpPr>
              <p:nvPr/>
            </p:nvSpPr>
            <p:spPr bwMode="auto">
              <a:xfrm>
                <a:off x="1343" y="873"/>
                <a:ext cx="26" cy="5"/>
              </a:xfrm>
              <a:custGeom>
                <a:avLst/>
                <a:gdLst>
                  <a:gd name="T0" fmla="*/ 17 w 32"/>
                  <a:gd name="T1" fmla="*/ 3 h 7"/>
                  <a:gd name="T2" fmla="*/ 16 w 32"/>
                  <a:gd name="T3" fmla="*/ 3 h 7"/>
                  <a:gd name="T4" fmla="*/ 16 w 32"/>
                  <a:gd name="T5" fmla="*/ 3 h 7"/>
                  <a:gd name="T6" fmla="*/ 14 w 32"/>
                  <a:gd name="T7" fmla="*/ 3 h 7"/>
                  <a:gd name="T8" fmla="*/ 0 w 32"/>
                  <a:gd name="T9" fmla="*/ 4 h 7"/>
                  <a:gd name="T10" fmla="*/ 0 w 32"/>
                  <a:gd name="T11" fmla="*/ 7 h 7"/>
                  <a:gd name="T12" fmla="*/ 14 w 32"/>
                  <a:gd name="T13" fmla="*/ 4 h 7"/>
                  <a:gd name="T14" fmla="*/ 15 w 32"/>
                  <a:gd name="T15" fmla="*/ 4 h 7"/>
                  <a:gd name="T16" fmla="*/ 15 w 32"/>
                  <a:gd name="T17" fmla="*/ 4 h 7"/>
                  <a:gd name="T18" fmla="*/ 16 w 32"/>
                  <a:gd name="T19" fmla="*/ 4 h 7"/>
                  <a:gd name="T20" fmla="*/ 17 w 32"/>
                  <a:gd name="T21" fmla="*/ 4 h 7"/>
                  <a:gd name="T22" fmla="*/ 32 w 32"/>
                  <a:gd name="T23" fmla="*/ 4 h 7"/>
                  <a:gd name="T24" fmla="*/ 31 w 32"/>
                  <a:gd name="T25" fmla="*/ 0 h 7"/>
                  <a:gd name="T26" fmla="*/ 17 w 32"/>
                  <a:gd name="T27" fmla="*/ 3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2" h="7">
                    <a:moveTo>
                      <a:pt x="17" y="3"/>
                    </a:moveTo>
                    <a:cubicBezTo>
                      <a:pt x="16" y="3"/>
                      <a:pt x="16" y="3"/>
                      <a:pt x="16" y="3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4" y="3"/>
                      <a:pt x="14" y="3"/>
                      <a:pt x="14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5"/>
                      <a:pt x="0" y="6"/>
                      <a:pt x="0" y="7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15" y="4"/>
                      <a:pt x="15" y="4"/>
                      <a:pt x="15" y="4"/>
                    </a:cubicBezTo>
                    <a:cubicBezTo>
                      <a:pt x="15" y="4"/>
                      <a:pt x="15" y="4"/>
                      <a:pt x="15" y="4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7" y="4"/>
                      <a:pt x="17" y="4"/>
                      <a:pt x="17" y="4"/>
                    </a:cubicBezTo>
                    <a:cubicBezTo>
                      <a:pt x="32" y="4"/>
                      <a:pt x="32" y="4"/>
                      <a:pt x="32" y="4"/>
                    </a:cubicBezTo>
                    <a:cubicBezTo>
                      <a:pt x="32" y="3"/>
                      <a:pt x="31" y="1"/>
                      <a:pt x="31" y="0"/>
                    </a:cubicBezTo>
                    <a:lnTo>
                      <a:pt x="17" y="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1" name="Freeform 364"/>
              <p:cNvSpPr>
                <a:spLocks/>
              </p:cNvSpPr>
              <p:nvPr/>
            </p:nvSpPr>
            <p:spPr bwMode="auto">
              <a:xfrm>
                <a:off x="1354" y="863"/>
                <a:ext cx="3" cy="25"/>
              </a:xfrm>
              <a:custGeom>
                <a:avLst/>
                <a:gdLst>
                  <a:gd name="T0" fmla="*/ 3 w 5"/>
                  <a:gd name="T1" fmla="*/ 15 h 31"/>
                  <a:gd name="T2" fmla="*/ 3 w 5"/>
                  <a:gd name="T3" fmla="*/ 15 h 31"/>
                  <a:gd name="T4" fmla="*/ 3 w 5"/>
                  <a:gd name="T5" fmla="*/ 14 h 31"/>
                  <a:gd name="T6" fmla="*/ 5 w 5"/>
                  <a:gd name="T7" fmla="*/ 0 h 31"/>
                  <a:gd name="T8" fmla="*/ 3 w 5"/>
                  <a:gd name="T9" fmla="*/ 0 h 31"/>
                  <a:gd name="T10" fmla="*/ 1 w 5"/>
                  <a:gd name="T11" fmla="*/ 0 h 31"/>
                  <a:gd name="T12" fmla="*/ 2 w 5"/>
                  <a:gd name="T13" fmla="*/ 15 h 31"/>
                  <a:gd name="T14" fmla="*/ 2 w 5"/>
                  <a:gd name="T15" fmla="*/ 15 h 31"/>
                  <a:gd name="T16" fmla="*/ 2 w 5"/>
                  <a:gd name="T17" fmla="*/ 16 h 31"/>
                  <a:gd name="T18" fmla="*/ 2 w 5"/>
                  <a:gd name="T19" fmla="*/ 17 h 31"/>
                  <a:gd name="T20" fmla="*/ 2 w 5"/>
                  <a:gd name="T21" fmla="*/ 17 h 31"/>
                  <a:gd name="T22" fmla="*/ 0 w 5"/>
                  <a:gd name="T23" fmla="*/ 31 h 31"/>
                  <a:gd name="T24" fmla="*/ 4 w 5"/>
                  <a:gd name="T25" fmla="*/ 31 h 31"/>
                  <a:gd name="T26" fmla="*/ 3 w 5"/>
                  <a:gd name="T27" fmla="*/ 17 h 31"/>
                  <a:gd name="T28" fmla="*/ 3 w 5"/>
                  <a:gd name="T29" fmla="*/ 16 h 31"/>
                  <a:gd name="T30" fmla="*/ 3 w 5"/>
                  <a:gd name="T31" fmla="*/ 16 h 31"/>
                  <a:gd name="T32" fmla="*/ 3 w 5"/>
                  <a:gd name="T33" fmla="*/ 15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" h="31">
                    <a:moveTo>
                      <a:pt x="3" y="15"/>
                    </a:moveTo>
                    <a:cubicBezTo>
                      <a:pt x="3" y="15"/>
                      <a:pt x="3" y="15"/>
                      <a:pt x="3" y="15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4" y="0"/>
                      <a:pt x="3" y="0"/>
                      <a:pt x="3" y="0"/>
                    </a:cubicBezTo>
                    <a:cubicBezTo>
                      <a:pt x="2" y="0"/>
                      <a:pt x="2" y="0"/>
                      <a:pt x="1" y="0"/>
                    </a:cubicBezTo>
                    <a:cubicBezTo>
                      <a:pt x="2" y="15"/>
                      <a:pt x="2" y="15"/>
                      <a:pt x="2" y="15"/>
                    </a:cubicBezTo>
                    <a:cubicBezTo>
                      <a:pt x="2" y="15"/>
                      <a:pt x="2" y="15"/>
                      <a:pt x="2" y="15"/>
                    </a:cubicBezTo>
                    <a:cubicBezTo>
                      <a:pt x="2" y="16"/>
                      <a:pt x="2" y="16"/>
                      <a:pt x="2" y="16"/>
                    </a:cubicBezTo>
                    <a:cubicBezTo>
                      <a:pt x="2" y="17"/>
                      <a:pt x="2" y="17"/>
                      <a:pt x="2" y="17"/>
                    </a:cubicBezTo>
                    <a:cubicBezTo>
                      <a:pt x="2" y="17"/>
                      <a:pt x="2" y="17"/>
                      <a:pt x="2" y="17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2" y="31"/>
                      <a:pt x="3" y="31"/>
                      <a:pt x="4" y="31"/>
                    </a:cubicBezTo>
                    <a:cubicBezTo>
                      <a:pt x="3" y="17"/>
                      <a:pt x="3" y="17"/>
                      <a:pt x="3" y="17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3" y="16"/>
                      <a:pt x="3" y="16"/>
                      <a:pt x="3" y="16"/>
                    </a:cubicBezTo>
                    <a:lnTo>
                      <a:pt x="3" y="1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2" name="Oval 365"/>
              <p:cNvSpPr>
                <a:spLocks noChangeArrowheads="1"/>
              </p:cNvSpPr>
              <p:nvPr/>
            </p:nvSpPr>
            <p:spPr bwMode="auto">
              <a:xfrm>
                <a:off x="1395" y="873"/>
                <a:ext cx="10" cy="9"/>
              </a:xfrm>
              <a:prstGeom prst="ellipse">
                <a:avLst/>
              </a:prstGeom>
              <a:solidFill>
                <a:srgbClr val="C3C6C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3" name="Oval 366"/>
              <p:cNvSpPr>
                <a:spLocks noChangeArrowheads="1"/>
              </p:cNvSpPr>
              <p:nvPr/>
            </p:nvSpPr>
            <p:spPr bwMode="auto">
              <a:xfrm>
                <a:off x="1395" y="873"/>
                <a:ext cx="9" cy="8"/>
              </a:xfrm>
              <a:prstGeom prst="ellipse">
                <a:avLst/>
              </a:prstGeom>
              <a:solidFill>
                <a:srgbClr val="E93B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4" name="Oval 367"/>
              <p:cNvSpPr>
                <a:spLocks noChangeArrowheads="1"/>
              </p:cNvSpPr>
              <p:nvPr/>
            </p:nvSpPr>
            <p:spPr bwMode="auto">
              <a:xfrm>
                <a:off x="1383" y="873"/>
                <a:ext cx="8" cy="9"/>
              </a:xfrm>
              <a:prstGeom prst="ellipse">
                <a:avLst/>
              </a:prstGeom>
              <a:solidFill>
                <a:srgbClr val="C3C6C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5" name="Oval 368"/>
              <p:cNvSpPr>
                <a:spLocks noChangeArrowheads="1"/>
              </p:cNvSpPr>
              <p:nvPr/>
            </p:nvSpPr>
            <p:spPr bwMode="auto">
              <a:xfrm>
                <a:off x="1382" y="873"/>
                <a:ext cx="9" cy="8"/>
              </a:xfrm>
              <a:prstGeom prst="ellipse">
                <a:avLst/>
              </a:prstGeom>
              <a:solidFill>
                <a:srgbClr val="28B8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6" name="Freeform 369"/>
              <p:cNvSpPr>
                <a:spLocks/>
              </p:cNvSpPr>
              <p:nvPr/>
            </p:nvSpPr>
            <p:spPr bwMode="auto">
              <a:xfrm>
                <a:off x="1333" y="907"/>
                <a:ext cx="166" cy="44"/>
              </a:xfrm>
              <a:custGeom>
                <a:avLst/>
                <a:gdLst>
                  <a:gd name="T0" fmla="*/ 201 w 210"/>
                  <a:gd name="T1" fmla="*/ 0 h 55"/>
                  <a:gd name="T2" fmla="*/ 9 w 210"/>
                  <a:gd name="T3" fmla="*/ 0 h 55"/>
                  <a:gd name="T4" fmla="*/ 2 w 210"/>
                  <a:gd name="T5" fmla="*/ 4 h 55"/>
                  <a:gd name="T6" fmla="*/ 1 w 210"/>
                  <a:gd name="T7" fmla="*/ 4 h 55"/>
                  <a:gd name="T8" fmla="*/ 0 w 210"/>
                  <a:gd name="T9" fmla="*/ 8 h 55"/>
                  <a:gd name="T10" fmla="*/ 0 w 210"/>
                  <a:gd name="T11" fmla="*/ 47 h 55"/>
                  <a:gd name="T12" fmla="*/ 5 w 210"/>
                  <a:gd name="T13" fmla="*/ 54 h 55"/>
                  <a:gd name="T14" fmla="*/ 9 w 210"/>
                  <a:gd name="T15" fmla="*/ 55 h 55"/>
                  <a:gd name="T16" fmla="*/ 201 w 210"/>
                  <a:gd name="T17" fmla="*/ 55 h 55"/>
                  <a:gd name="T18" fmla="*/ 210 w 210"/>
                  <a:gd name="T19" fmla="*/ 47 h 55"/>
                  <a:gd name="T20" fmla="*/ 210 w 210"/>
                  <a:gd name="T21" fmla="*/ 8 h 55"/>
                  <a:gd name="T22" fmla="*/ 208 w 210"/>
                  <a:gd name="T23" fmla="*/ 3 h 55"/>
                  <a:gd name="T24" fmla="*/ 201 w 210"/>
                  <a:gd name="T25" fmla="*/ 0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10" h="55">
                    <a:moveTo>
                      <a:pt x="201" y="0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6" y="0"/>
                      <a:pt x="3" y="1"/>
                      <a:pt x="2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0" y="5"/>
                      <a:pt x="0" y="7"/>
                      <a:pt x="0" y="8"/>
                    </a:cubicBezTo>
                    <a:cubicBezTo>
                      <a:pt x="0" y="47"/>
                      <a:pt x="0" y="47"/>
                      <a:pt x="0" y="47"/>
                    </a:cubicBezTo>
                    <a:cubicBezTo>
                      <a:pt x="0" y="50"/>
                      <a:pt x="2" y="53"/>
                      <a:pt x="5" y="54"/>
                    </a:cubicBezTo>
                    <a:cubicBezTo>
                      <a:pt x="6" y="55"/>
                      <a:pt x="8" y="55"/>
                      <a:pt x="9" y="55"/>
                    </a:cubicBezTo>
                    <a:cubicBezTo>
                      <a:pt x="201" y="55"/>
                      <a:pt x="201" y="55"/>
                      <a:pt x="201" y="55"/>
                    </a:cubicBezTo>
                    <a:cubicBezTo>
                      <a:pt x="206" y="55"/>
                      <a:pt x="210" y="51"/>
                      <a:pt x="210" y="47"/>
                    </a:cubicBezTo>
                    <a:cubicBezTo>
                      <a:pt x="210" y="8"/>
                      <a:pt x="210" y="8"/>
                      <a:pt x="210" y="8"/>
                    </a:cubicBezTo>
                    <a:cubicBezTo>
                      <a:pt x="210" y="6"/>
                      <a:pt x="209" y="5"/>
                      <a:pt x="208" y="3"/>
                    </a:cubicBezTo>
                    <a:cubicBezTo>
                      <a:pt x="206" y="1"/>
                      <a:pt x="204" y="0"/>
                      <a:pt x="201" y="0"/>
                    </a:cubicBezTo>
                  </a:path>
                </a:pathLst>
              </a:custGeom>
              <a:solidFill>
                <a:srgbClr val="EBF0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7" name="Freeform 370"/>
              <p:cNvSpPr>
                <a:spLocks noEditPoints="1"/>
              </p:cNvSpPr>
              <p:nvPr/>
            </p:nvSpPr>
            <p:spPr bwMode="auto">
              <a:xfrm>
                <a:off x="1331" y="905"/>
                <a:ext cx="170" cy="48"/>
              </a:xfrm>
              <a:custGeom>
                <a:avLst/>
                <a:gdLst>
                  <a:gd name="T0" fmla="*/ 204 w 216"/>
                  <a:gd name="T1" fmla="*/ 0 h 61"/>
                  <a:gd name="T2" fmla="*/ 12 w 216"/>
                  <a:gd name="T3" fmla="*/ 0 h 61"/>
                  <a:gd name="T4" fmla="*/ 2 w 216"/>
                  <a:gd name="T5" fmla="*/ 5 h 61"/>
                  <a:gd name="T6" fmla="*/ 2 w 216"/>
                  <a:gd name="T7" fmla="*/ 5 h 61"/>
                  <a:gd name="T8" fmla="*/ 0 w 216"/>
                  <a:gd name="T9" fmla="*/ 11 h 61"/>
                  <a:gd name="T10" fmla="*/ 0 w 216"/>
                  <a:gd name="T11" fmla="*/ 50 h 61"/>
                  <a:gd name="T12" fmla="*/ 7 w 216"/>
                  <a:gd name="T13" fmla="*/ 60 h 61"/>
                  <a:gd name="T14" fmla="*/ 12 w 216"/>
                  <a:gd name="T15" fmla="*/ 61 h 61"/>
                  <a:gd name="T16" fmla="*/ 204 w 216"/>
                  <a:gd name="T17" fmla="*/ 61 h 61"/>
                  <a:gd name="T18" fmla="*/ 216 w 216"/>
                  <a:gd name="T19" fmla="*/ 50 h 61"/>
                  <a:gd name="T20" fmla="*/ 216 w 216"/>
                  <a:gd name="T21" fmla="*/ 11 h 61"/>
                  <a:gd name="T22" fmla="*/ 213 w 216"/>
                  <a:gd name="T23" fmla="*/ 4 h 61"/>
                  <a:gd name="T24" fmla="*/ 204 w 216"/>
                  <a:gd name="T25" fmla="*/ 0 h 61"/>
                  <a:gd name="T26" fmla="*/ 210 w 216"/>
                  <a:gd name="T27" fmla="*/ 50 h 61"/>
                  <a:gd name="T28" fmla="*/ 204 w 216"/>
                  <a:gd name="T29" fmla="*/ 55 h 61"/>
                  <a:gd name="T30" fmla="*/ 12 w 216"/>
                  <a:gd name="T31" fmla="*/ 55 h 61"/>
                  <a:gd name="T32" fmla="*/ 9 w 216"/>
                  <a:gd name="T33" fmla="*/ 54 h 61"/>
                  <a:gd name="T34" fmla="*/ 6 w 216"/>
                  <a:gd name="T35" fmla="*/ 50 h 61"/>
                  <a:gd name="T36" fmla="*/ 6 w 216"/>
                  <a:gd name="T37" fmla="*/ 11 h 61"/>
                  <a:gd name="T38" fmla="*/ 7 w 216"/>
                  <a:gd name="T39" fmla="*/ 9 h 61"/>
                  <a:gd name="T40" fmla="*/ 12 w 216"/>
                  <a:gd name="T41" fmla="*/ 6 h 61"/>
                  <a:gd name="T42" fmla="*/ 204 w 216"/>
                  <a:gd name="T43" fmla="*/ 6 h 61"/>
                  <a:gd name="T44" fmla="*/ 209 w 216"/>
                  <a:gd name="T45" fmla="*/ 8 h 61"/>
                  <a:gd name="T46" fmla="*/ 210 w 216"/>
                  <a:gd name="T47" fmla="*/ 11 h 61"/>
                  <a:gd name="T48" fmla="*/ 210 w 216"/>
                  <a:gd name="T49" fmla="*/ 50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16" h="61">
                    <a:moveTo>
                      <a:pt x="204" y="0"/>
                    </a:moveTo>
                    <a:cubicBezTo>
                      <a:pt x="12" y="0"/>
                      <a:pt x="12" y="0"/>
                      <a:pt x="12" y="0"/>
                    </a:cubicBezTo>
                    <a:cubicBezTo>
                      <a:pt x="8" y="0"/>
                      <a:pt x="5" y="2"/>
                      <a:pt x="2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1" y="7"/>
                      <a:pt x="0" y="9"/>
                      <a:pt x="0" y="11"/>
                    </a:cubicBezTo>
                    <a:cubicBezTo>
                      <a:pt x="0" y="50"/>
                      <a:pt x="0" y="50"/>
                      <a:pt x="0" y="50"/>
                    </a:cubicBezTo>
                    <a:cubicBezTo>
                      <a:pt x="0" y="54"/>
                      <a:pt x="3" y="59"/>
                      <a:pt x="7" y="60"/>
                    </a:cubicBezTo>
                    <a:cubicBezTo>
                      <a:pt x="9" y="61"/>
                      <a:pt x="10" y="61"/>
                      <a:pt x="12" y="61"/>
                    </a:cubicBezTo>
                    <a:cubicBezTo>
                      <a:pt x="204" y="61"/>
                      <a:pt x="204" y="61"/>
                      <a:pt x="204" y="61"/>
                    </a:cubicBezTo>
                    <a:cubicBezTo>
                      <a:pt x="210" y="61"/>
                      <a:pt x="216" y="56"/>
                      <a:pt x="216" y="50"/>
                    </a:cubicBezTo>
                    <a:cubicBezTo>
                      <a:pt x="216" y="11"/>
                      <a:pt x="216" y="11"/>
                      <a:pt x="216" y="11"/>
                    </a:cubicBezTo>
                    <a:cubicBezTo>
                      <a:pt x="216" y="9"/>
                      <a:pt x="215" y="6"/>
                      <a:pt x="213" y="4"/>
                    </a:cubicBezTo>
                    <a:cubicBezTo>
                      <a:pt x="211" y="2"/>
                      <a:pt x="207" y="0"/>
                      <a:pt x="204" y="0"/>
                    </a:cubicBezTo>
                    <a:moveTo>
                      <a:pt x="210" y="50"/>
                    </a:moveTo>
                    <a:cubicBezTo>
                      <a:pt x="210" y="53"/>
                      <a:pt x="207" y="55"/>
                      <a:pt x="204" y="55"/>
                    </a:cubicBezTo>
                    <a:cubicBezTo>
                      <a:pt x="12" y="55"/>
                      <a:pt x="12" y="55"/>
                      <a:pt x="12" y="55"/>
                    </a:cubicBezTo>
                    <a:cubicBezTo>
                      <a:pt x="11" y="55"/>
                      <a:pt x="10" y="55"/>
                      <a:pt x="9" y="54"/>
                    </a:cubicBezTo>
                    <a:cubicBezTo>
                      <a:pt x="7" y="54"/>
                      <a:pt x="6" y="52"/>
                      <a:pt x="6" y="50"/>
                    </a:cubicBezTo>
                    <a:cubicBezTo>
                      <a:pt x="6" y="11"/>
                      <a:pt x="6" y="11"/>
                      <a:pt x="6" y="11"/>
                    </a:cubicBezTo>
                    <a:cubicBezTo>
                      <a:pt x="6" y="10"/>
                      <a:pt x="6" y="9"/>
                      <a:pt x="7" y="9"/>
                    </a:cubicBezTo>
                    <a:cubicBezTo>
                      <a:pt x="8" y="7"/>
                      <a:pt x="10" y="6"/>
                      <a:pt x="12" y="6"/>
                    </a:cubicBezTo>
                    <a:cubicBezTo>
                      <a:pt x="204" y="6"/>
                      <a:pt x="204" y="6"/>
                      <a:pt x="204" y="6"/>
                    </a:cubicBezTo>
                    <a:cubicBezTo>
                      <a:pt x="206" y="6"/>
                      <a:pt x="207" y="7"/>
                      <a:pt x="209" y="8"/>
                    </a:cubicBezTo>
                    <a:cubicBezTo>
                      <a:pt x="209" y="9"/>
                      <a:pt x="210" y="10"/>
                      <a:pt x="210" y="11"/>
                    </a:cubicBezTo>
                    <a:cubicBezTo>
                      <a:pt x="210" y="50"/>
                      <a:pt x="210" y="50"/>
                      <a:pt x="210" y="50"/>
                    </a:cubicBezTo>
                  </a:path>
                </a:pathLst>
              </a:custGeom>
              <a:solidFill>
                <a:srgbClr val="0E203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8" name="Freeform 371"/>
              <p:cNvSpPr>
                <a:spLocks/>
              </p:cNvSpPr>
              <p:nvPr/>
            </p:nvSpPr>
            <p:spPr bwMode="auto">
              <a:xfrm>
                <a:off x="1335" y="910"/>
                <a:ext cx="160" cy="38"/>
              </a:xfrm>
              <a:custGeom>
                <a:avLst/>
                <a:gdLst>
                  <a:gd name="T0" fmla="*/ 6 w 203"/>
                  <a:gd name="T1" fmla="*/ 0 h 48"/>
                  <a:gd name="T2" fmla="*/ 1 w 203"/>
                  <a:gd name="T3" fmla="*/ 3 h 48"/>
                  <a:gd name="T4" fmla="*/ 1 w 203"/>
                  <a:gd name="T5" fmla="*/ 3 h 48"/>
                  <a:gd name="T6" fmla="*/ 0 w 203"/>
                  <a:gd name="T7" fmla="*/ 6 h 48"/>
                  <a:gd name="T8" fmla="*/ 0 w 203"/>
                  <a:gd name="T9" fmla="*/ 44 h 48"/>
                  <a:gd name="T10" fmla="*/ 3 w 203"/>
                  <a:gd name="T11" fmla="*/ 48 h 48"/>
                  <a:gd name="T12" fmla="*/ 3 w 203"/>
                  <a:gd name="T13" fmla="*/ 9 h 48"/>
                  <a:gd name="T14" fmla="*/ 9 w 203"/>
                  <a:gd name="T15" fmla="*/ 3 h 48"/>
                  <a:gd name="T16" fmla="*/ 202 w 203"/>
                  <a:gd name="T17" fmla="*/ 3 h 48"/>
                  <a:gd name="T18" fmla="*/ 203 w 203"/>
                  <a:gd name="T19" fmla="*/ 3 h 48"/>
                  <a:gd name="T20" fmla="*/ 203 w 203"/>
                  <a:gd name="T21" fmla="*/ 3 h 48"/>
                  <a:gd name="T22" fmla="*/ 203 w 203"/>
                  <a:gd name="T23" fmla="*/ 2 h 48"/>
                  <a:gd name="T24" fmla="*/ 198 w 203"/>
                  <a:gd name="T25" fmla="*/ 0 h 48"/>
                  <a:gd name="T26" fmla="*/ 198 w 203"/>
                  <a:gd name="T27" fmla="*/ 0 h 48"/>
                  <a:gd name="T28" fmla="*/ 6 w 203"/>
                  <a:gd name="T29" fmla="*/ 0 h 48"/>
                  <a:gd name="T30" fmla="*/ 6 w 203"/>
                  <a:gd name="T31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03" h="48">
                    <a:moveTo>
                      <a:pt x="6" y="0"/>
                    </a:moveTo>
                    <a:cubicBezTo>
                      <a:pt x="4" y="0"/>
                      <a:pt x="2" y="1"/>
                      <a:pt x="1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4"/>
                      <a:pt x="0" y="5"/>
                      <a:pt x="0" y="6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0" y="46"/>
                      <a:pt x="1" y="48"/>
                      <a:pt x="3" y="48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3" y="5"/>
                      <a:pt x="6" y="3"/>
                      <a:pt x="9" y="3"/>
                    </a:cubicBezTo>
                    <a:cubicBezTo>
                      <a:pt x="202" y="3"/>
                      <a:pt x="202" y="3"/>
                      <a:pt x="202" y="3"/>
                    </a:cubicBezTo>
                    <a:cubicBezTo>
                      <a:pt x="202" y="3"/>
                      <a:pt x="203" y="3"/>
                      <a:pt x="203" y="3"/>
                    </a:cubicBezTo>
                    <a:cubicBezTo>
                      <a:pt x="203" y="3"/>
                      <a:pt x="203" y="3"/>
                      <a:pt x="203" y="3"/>
                    </a:cubicBezTo>
                    <a:cubicBezTo>
                      <a:pt x="203" y="3"/>
                      <a:pt x="203" y="3"/>
                      <a:pt x="203" y="2"/>
                    </a:cubicBezTo>
                    <a:cubicBezTo>
                      <a:pt x="201" y="1"/>
                      <a:pt x="200" y="0"/>
                      <a:pt x="198" y="0"/>
                    </a:cubicBezTo>
                    <a:cubicBezTo>
                      <a:pt x="198" y="0"/>
                      <a:pt x="198" y="0"/>
                      <a:pt x="198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</a:path>
                </a:pathLst>
              </a:custGeom>
              <a:solidFill>
                <a:srgbClr val="C3C6C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9" name="Freeform 372"/>
              <p:cNvSpPr>
                <a:spLocks/>
              </p:cNvSpPr>
              <p:nvPr/>
            </p:nvSpPr>
            <p:spPr bwMode="auto">
              <a:xfrm>
                <a:off x="1336" y="910"/>
                <a:ext cx="159" cy="2"/>
              </a:xfrm>
              <a:custGeom>
                <a:avLst/>
                <a:gdLst>
                  <a:gd name="T0" fmla="*/ 197 w 202"/>
                  <a:gd name="T1" fmla="*/ 0 h 3"/>
                  <a:gd name="T2" fmla="*/ 197 w 202"/>
                  <a:gd name="T3" fmla="*/ 0 h 3"/>
                  <a:gd name="T4" fmla="*/ 5 w 202"/>
                  <a:gd name="T5" fmla="*/ 0 h 3"/>
                  <a:gd name="T6" fmla="*/ 5 w 202"/>
                  <a:gd name="T7" fmla="*/ 0 h 3"/>
                  <a:gd name="T8" fmla="*/ 0 w 202"/>
                  <a:gd name="T9" fmla="*/ 2 h 3"/>
                  <a:gd name="T10" fmla="*/ 0 w 202"/>
                  <a:gd name="T11" fmla="*/ 3 h 3"/>
                  <a:gd name="T12" fmla="*/ 0 w 202"/>
                  <a:gd name="T13" fmla="*/ 3 h 3"/>
                  <a:gd name="T14" fmla="*/ 5 w 202"/>
                  <a:gd name="T15" fmla="*/ 0 h 3"/>
                  <a:gd name="T16" fmla="*/ 5 w 202"/>
                  <a:gd name="T17" fmla="*/ 0 h 3"/>
                  <a:gd name="T18" fmla="*/ 197 w 202"/>
                  <a:gd name="T19" fmla="*/ 0 h 3"/>
                  <a:gd name="T20" fmla="*/ 197 w 202"/>
                  <a:gd name="T21" fmla="*/ 0 h 3"/>
                  <a:gd name="T22" fmla="*/ 202 w 202"/>
                  <a:gd name="T23" fmla="*/ 2 h 3"/>
                  <a:gd name="T24" fmla="*/ 202 w 202"/>
                  <a:gd name="T25" fmla="*/ 3 h 3"/>
                  <a:gd name="T26" fmla="*/ 202 w 202"/>
                  <a:gd name="T27" fmla="*/ 2 h 3"/>
                  <a:gd name="T28" fmla="*/ 202 w 202"/>
                  <a:gd name="T29" fmla="*/ 2 h 3"/>
                  <a:gd name="T30" fmla="*/ 197 w 202"/>
                  <a:gd name="T31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02" h="3">
                    <a:moveTo>
                      <a:pt x="197" y="0"/>
                    </a:moveTo>
                    <a:cubicBezTo>
                      <a:pt x="197" y="0"/>
                      <a:pt x="197" y="0"/>
                      <a:pt x="197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3" y="0"/>
                      <a:pt x="1" y="1"/>
                      <a:pt x="0" y="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1" y="1"/>
                      <a:pt x="3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197" y="0"/>
                      <a:pt x="197" y="0"/>
                      <a:pt x="197" y="0"/>
                    </a:cubicBezTo>
                    <a:cubicBezTo>
                      <a:pt x="197" y="0"/>
                      <a:pt x="197" y="0"/>
                      <a:pt x="197" y="0"/>
                    </a:cubicBezTo>
                    <a:cubicBezTo>
                      <a:pt x="199" y="0"/>
                      <a:pt x="200" y="1"/>
                      <a:pt x="202" y="2"/>
                    </a:cubicBezTo>
                    <a:cubicBezTo>
                      <a:pt x="202" y="3"/>
                      <a:pt x="202" y="3"/>
                      <a:pt x="202" y="3"/>
                    </a:cubicBezTo>
                    <a:cubicBezTo>
                      <a:pt x="202" y="3"/>
                      <a:pt x="202" y="2"/>
                      <a:pt x="202" y="2"/>
                    </a:cubicBezTo>
                    <a:cubicBezTo>
                      <a:pt x="202" y="2"/>
                      <a:pt x="202" y="2"/>
                      <a:pt x="202" y="2"/>
                    </a:cubicBezTo>
                    <a:cubicBezTo>
                      <a:pt x="201" y="1"/>
                      <a:pt x="199" y="0"/>
                      <a:pt x="197" y="0"/>
                    </a:cubicBezTo>
                  </a:path>
                </a:pathLst>
              </a:custGeom>
              <a:solidFill>
                <a:srgbClr val="12203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0" name="Oval 373"/>
              <p:cNvSpPr>
                <a:spLocks noChangeArrowheads="1"/>
              </p:cNvSpPr>
              <p:nvPr/>
            </p:nvSpPr>
            <p:spPr bwMode="auto">
              <a:xfrm>
                <a:off x="1414" y="914"/>
                <a:ext cx="5" cy="5"/>
              </a:xfrm>
              <a:prstGeom prst="ellipse">
                <a:avLst/>
              </a:prstGeom>
              <a:solidFill>
                <a:srgbClr val="7E99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1" name="Oval 374"/>
              <p:cNvSpPr>
                <a:spLocks noChangeArrowheads="1"/>
              </p:cNvSpPr>
              <p:nvPr/>
            </p:nvSpPr>
            <p:spPr bwMode="auto">
              <a:xfrm>
                <a:off x="1421" y="914"/>
                <a:ext cx="5" cy="5"/>
              </a:xfrm>
              <a:prstGeom prst="ellipse">
                <a:avLst/>
              </a:prstGeom>
              <a:solidFill>
                <a:srgbClr val="7E99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2" name="Oval 375"/>
              <p:cNvSpPr>
                <a:spLocks noChangeArrowheads="1"/>
              </p:cNvSpPr>
              <p:nvPr/>
            </p:nvSpPr>
            <p:spPr bwMode="auto">
              <a:xfrm>
                <a:off x="1428" y="914"/>
                <a:ext cx="5" cy="5"/>
              </a:xfrm>
              <a:prstGeom prst="ellipse">
                <a:avLst/>
              </a:prstGeom>
              <a:solidFill>
                <a:srgbClr val="7E99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3" name="Oval 376"/>
              <p:cNvSpPr>
                <a:spLocks noChangeArrowheads="1"/>
              </p:cNvSpPr>
              <p:nvPr/>
            </p:nvSpPr>
            <p:spPr bwMode="auto">
              <a:xfrm>
                <a:off x="1436" y="914"/>
                <a:ext cx="5" cy="5"/>
              </a:xfrm>
              <a:prstGeom prst="ellipse">
                <a:avLst/>
              </a:prstGeom>
              <a:solidFill>
                <a:srgbClr val="7E99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4" name="Oval 377"/>
              <p:cNvSpPr>
                <a:spLocks noChangeArrowheads="1"/>
              </p:cNvSpPr>
              <p:nvPr/>
            </p:nvSpPr>
            <p:spPr bwMode="auto">
              <a:xfrm>
                <a:off x="1443" y="914"/>
                <a:ext cx="5" cy="5"/>
              </a:xfrm>
              <a:prstGeom prst="ellipse">
                <a:avLst/>
              </a:prstGeom>
              <a:solidFill>
                <a:srgbClr val="7E99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5" name="Oval 378"/>
              <p:cNvSpPr>
                <a:spLocks noChangeArrowheads="1"/>
              </p:cNvSpPr>
              <p:nvPr/>
            </p:nvSpPr>
            <p:spPr bwMode="auto">
              <a:xfrm>
                <a:off x="1451" y="914"/>
                <a:ext cx="4" cy="5"/>
              </a:xfrm>
              <a:prstGeom prst="ellipse">
                <a:avLst/>
              </a:prstGeom>
              <a:solidFill>
                <a:srgbClr val="7E99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6" name="Oval 379"/>
              <p:cNvSpPr>
                <a:spLocks noChangeArrowheads="1"/>
              </p:cNvSpPr>
              <p:nvPr/>
            </p:nvSpPr>
            <p:spPr bwMode="auto">
              <a:xfrm>
                <a:off x="1458" y="914"/>
                <a:ext cx="5" cy="5"/>
              </a:xfrm>
              <a:prstGeom prst="ellipse">
                <a:avLst/>
              </a:prstGeom>
              <a:solidFill>
                <a:srgbClr val="7E99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7" name="Oval 380"/>
              <p:cNvSpPr>
                <a:spLocks noChangeArrowheads="1"/>
              </p:cNvSpPr>
              <p:nvPr/>
            </p:nvSpPr>
            <p:spPr bwMode="auto">
              <a:xfrm>
                <a:off x="1465" y="914"/>
                <a:ext cx="5" cy="5"/>
              </a:xfrm>
              <a:prstGeom prst="ellipse">
                <a:avLst/>
              </a:prstGeom>
              <a:solidFill>
                <a:srgbClr val="7E99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8" name="Oval 381"/>
              <p:cNvSpPr>
                <a:spLocks noChangeArrowheads="1"/>
              </p:cNvSpPr>
              <p:nvPr/>
            </p:nvSpPr>
            <p:spPr bwMode="auto">
              <a:xfrm>
                <a:off x="1473" y="914"/>
                <a:ext cx="4" cy="5"/>
              </a:xfrm>
              <a:prstGeom prst="ellipse">
                <a:avLst/>
              </a:prstGeom>
              <a:solidFill>
                <a:srgbClr val="7E99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9" name="Oval 382"/>
              <p:cNvSpPr>
                <a:spLocks noChangeArrowheads="1"/>
              </p:cNvSpPr>
              <p:nvPr/>
            </p:nvSpPr>
            <p:spPr bwMode="auto">
              <a:xfrm>
                <a:off x="1480" y="914"/>
                <a:ext cx="5" cy="5"/>
              </a:xfrm>
              <a:prstGeom prst="ellipse">
                <a:avLst/>
              </a:prstGeom>
              <a:solidFill>
                <a:srgbClr val="7E99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0" name="Oval 383"/>
              <p:cNvSpPr>
                <a:spLocks noChangeArrowheads="1"/>
              </p:cNvSpPr>
              <p:nvPr/>
            </p:nvSpPr>
            <p:spPr bwMode="auto">
              <a:xfrm>
                <a:off x="1417" y="919"/>
                <a:ext cx="5" cy="5"/>
              </a:xfrm>
              <a:prstGeom prst="ellipse">
                <a:avLst/>
              </a:prstGeom>
              <a:solidFill>
                <a:srgbClr val="7E99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1" name="Oval 384"/>
              <p:cNvSpPr>
                <a:spLocks noChangeArrowheads="1"/>
              </p:cNvSpPr>
              <p:nvPr/>
            </p:nvSpPr>
            <p:spPr bwMode="auto">
              <a:xfrm>
                <a:off x="1425" y="919"/>
                <a:ext cx="5" cy="5"/>
              </a:xfrm>
              <a:prstGeom prst="ellipse">
                <a:avLst/>
              </a:prstGeom>
              <a:solidFill>
                <a:srgbClr val="7E99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2" name="Oval 385"/>
              <p:cNvSpPr>
                <a:spLocks noChangeArrowheads="1"/>
              </p:cNvSpPr>
              <p:nvPr/>
            </p:nvSpPr>
            <p:spPr bwMode="auto">
              <a:xfrm>
                <a:off x="1432" y="919"/>
                <a:ext cx="5" cy="5"/>
              </a:xfrm>
              <a:prstGeom prst="ellipse">
                <a:avLst/>
              </a:prstGeom>
              <a:solidFill>
                <a:srgbClr val="7E99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3" name="Oval 386"/>
              <p:cNvSpPr>
                <a:spLocks noChangeArrowheads="1"/>
              </p:cNvSpPr>
              <p:nvPr/>
            </p:nvSpPr>
            <p:spPr bwMode="auto">
              <a:xfrm>
                <a:off x="1439" y="919"/>
                <a:ext cx="5" cy="5"/>
              </a:xfrm>
              <a:prstGeom prst="ellipse">
                <a:avLst/>
              </a:prstGeom>
              <a:solidFill>
                <a:srgbClr val="7E99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4" name="Oval 387"/>
              <p:cNvSpPr>
                <a:spLocks noChangeArrowheads="1"/>
              </p:cNvSpPr>
              <p:nvPr/>
            </p:nvSpPr>
            <p:spPr bwMode="auto">
              <a:xfrm>
                <a:off x="1447" y="919"/>
                <a:ext cx="5" cy="5"/>
              </a:xfrm>
              <a:prstGeom prst="ellipse">
                <a:avLst/>
              </a:prstGeom>
              <a:solidFill>
                <a:srgbClr val="7E99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5" name="Oval 388"/>
              <p:cNvSpPr>
                <a:spLocks noChangeArrowheads="1"/>
              </p:cNvSpPr>
              <p:nvPr/>
            </p:nvSpPr>
            <p:spPr bwMode="auto">
              <a:xfrm>
                <a:off x="1454" y="919"/>
                <a:ext cx="5" cy="5"/>
              </a:xfrm>
              <a:prstGeom prst="ellipse">
                <a:avLst/>
              </a:prstGeom>
              <a:solidFill>
                <a:srgbClr val="7E99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6" name="Oval 389"/>
              <p:cNvSpPr>
                <a:spLocks noChangeArrowheads="1"/>
              </p:cNvSpPr>
              <p:nvPr/>
            </p:nvSpPr>
            <p:spPr bwMode="auto">
              <a:xfrm>
                <a:off x="1462" y="919"/>
                <a:ext cx="4" cy="5"/>
              </a:xfrm>
              <a:prstGeom prst="ellipse">
                <a:avLst/>
              </a:prstGeom>
              <a:solidFill>
                <a:srgbClr val="7E99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7" name="Oval 390"/>
              <p:cNvSpPr>
                <a:spLocks noChangeArrowheads="1"/>
              </p:cNvSpPr>
              <p:nvPr/>
            </p:nvSpPr>
            <p:spPr bwMode="auto">
              <a:xfrm>
                <a:off x="1469" y="919"/>
                <a:ext cx="5" cy="5"/>
              </a:xfrm>
              <a:prstGeom prst="ellipse">
                <a:avLst/>
              </a:prstGeom>
              <a:solidFill>
                <a:srgbClr val="7E99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8" name="Oval 391"/>
              <p:cNvSpPr>
                <a:spLocks noChangeArrowheads="1"/>
              </p:cNvSpPr>
              <p:nvPr/>
            </p:nvSpPr>
            <p:spPr bwMode="auto">
              <a:xfrm>
                <a:off x="1476" y="919"/>
                <a:ext cx="5" cy="5"/>
              </a:xfrm>
              <a:prstGeom prst="ellipse">
                <a:avLst/>
              </a:prstGeom>
              <a:solidFill>
                <a:srgbClr val="7E99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9" name="Oval 392"/>
              <p:cNvSpPr>
                <a:spLocks noChangeArrowheads="1"/>
              </p:cNvSpPr>
              <p:nvPr/>
            </p:nvSpPr>
            <p:spPr bwMode="auto">
              <a:xfrm>
                <a:off x="1484" y="919"/>
                <a:ext cx="4" cy="5"/>
              </a:xfrm>
              <a:prstGeom prst="ellipse">
                <a:avLst/>
              </a:prstGeom>
              <a:solidFill>
                <a:srgbClr val="7E99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0" name="Oval 393"/>
              <p:cNvSpPr>
                <a:spLocks noChangeArrowheads="1"/>
              </p:cNvSpPr>
              <p:nvPr/>
            </p:nvSpPr>
            <p:spPr bwMode="auto">
              <a:xfrm>
                <a:off x="1414" y="925"/>
                <a:ext cx="5" cy="4"/>
              </a:xfrm>
              <a:prstGeom prst="ellipse">
                <a:avLst/>
              </a:prstGeom>
              <a:solidFill>
                <a:srgbClr val="7E99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1" name="Oval 394"/>
              <p:cNvSpPr>
                <a:spLocks noChangeArrowheads="1"/>
              </p:cNvSpPr>
              <p:nvPr/>
            </p:nvSpPr>
            <p:spPr bwMode="auto">
              <a:xfrm>
                <a:off x="1421" y="925"/>
                <a:ext cx="5" cy="4"/>
              </a:xfrm>
              <a:prstGeom prst="ellipse">
                <a:avLst/>
              </a:prstGeom>
              <a:solidFill>
                <a:srgbClr val="7E99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2" name="Oval 395"/>
              <p:cNvSpPr>
                <a:spLocks noChangeArrowheads="1"/>
              </p:cNvSpPr>
              <p:nvPr/>
            </p:nvSpPr>
            <p:spPr bwMode="auto">
              <a:xfrm>
                <a:off x="1428" y="925"/>
                <a:ext cx="5" cy="4"/>
              </a:xfrm>
              <a:prstGeom prst="ellipse">
                <a:avLst/>
              </a:prstGeom>
              <a:solidFill>
                <a:srgbClr val="7E99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3" name="Oval 396"/>
              <p:cNvSpPr>
                <a:spLocks noChangeArrowheads="1"/>
              </p:cNvSpPr>
              <p:nvPr/>
            </p:nvSpPr>
            <p:spPr bwMode="auto">
              <a:xfrm>
                <a:off x="1436" y="925"/>
                <a:ext cx="5" cy="4"/>
              </a:xfrm>
              <a:prstGeom prst="ellipse">
                <a:avLst/>
              </a:prstGeom>
              <a:solidFill>
                <a:srgbClr val="7E99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4" name="Oval 397"/>
              <p:cNvSpPr>
                <a:spLocks noChangeArrowheads="1"/>
              </p:cNvSpPr>
              <p:nvPr/>
            </p:nvSpPr>
            <p:spPr bwMode="auto">
              <a:xfrm>
                <a:off x="1443" y="925"/>
                <a:ext cx="5" cy="4"/>
              </a:xfrm>
              <a:prstGeom prst="ellipse">
                <a:avLst/>
              </a:prstGeom>
              <a:solidFill>
                <a:srgbClr val="7E99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5" name="Oval 398"/>
              <p:cNvSpPr>
                <a:spLocks noChangeArrowheads="1"/>
              </p:cNvSpPr>
              <p:nvPr/>
            </p:nvSpPr>
            <p:spPr bwMode="auto">
              <a:xfrm>
                <a:off x="1451" y="925"/>
                <a:ext cx="4" cy="4"/>
              </a:xfrm>
              <a:prstGeom prst="ellipse">
                <a:avLst/>
              </a:prstGeom>
              <a:solidFill>
                <a:srgbClr val="7E99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6" name="Oval 399"/>
              <p:cNvSpPr>
                <a:spLocks noChangeArrowheads="1"/>
              </p:cNvSpPr>
              <p:nvPr/>
            </p:nvSpPr>
            <p:spPr bwMode="auto">
              <a:xfrm>
                <a:off x="1458" y="925"/>
                <a:ext cx="5" cy="4"/>
              </a:xfrm>
              <a:prstGeom prst="ellipse">
                <a:avLst/>
              </a:prstGeom>
              <a:solidFill>
                <a:srgbClr val="7E99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7" name="Oval 400"/>
              <p:cNvSpPr>
                <a:spLocks noChangeArrowheads="1"/>
              </p:cNvSpPr>
              <p:nvPr/>
            </p:nvSpPr>
            <p:spPr bwMode="auto">
              <a:xfrm>
                <a:off x="1465" y="925"/>
                <a:ext cx="5" cy="4"/>
              </a:xfrm>
              <a:prstGeom prst="ellipse">
                <a:avLst/>
              </a:prstGeom>
              <a:solidFill>
                <a:srgbClr val="7E99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8" name="Oval 401"/>
              <p:cNvSpPr>
                <a:spLocks noChangeArrowheads="1"/>
              </p:cNvSpPr>
              <p:nvPr/>
            </p:nvSpPr>
            <p:spPr bwMode="auto">
              <a:xfrm>
                <a:off x="1473" y="925"/>
                <a:ext cx="4" cy="4"/>
              </a:xfrm>
              <a:prstGeom prst="ellipse">
                <a:avLst/>
              </a:prstGeom>
              <a:solidFill>
                <a:srgbClr val="7E99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9" name="Oval 402"/>
              <p:cNvSpPr>
                <a:spLocks noChangeArrowheads="1"/>
              </p:cNvSpPr>
              <p:nvPr/>
            </p:nvSpPr>
            <p:spPr bwMode="auto">
              <a:xfrm>
                <a:off x="1480" y="925"/>
                <a:ext cx="5" cy="4"/>
              </a:xfrm>
              <a:prstGeom prst="ellipse">
                <a:avLst/>
              </a:prstGeom>
              <a:solidFill>
                <a:srgbClr val="7E99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0" name="Oval 403"/>
              <p:cNvSpPr>
                <a:spLocks noChangeArrowheads="1"/>
              </p:cNvSpPr>
              <p:nvPr/>
            </p:nvSpPr>
            <p:spPr bwMode="auto">
              <a:xfrm>
                <a:off x="1417" y="929"/>
                <a:ext cx="5" cy="5"/>
              </a:xfrm>
              <a:prstGeom prst="ellipse">
                <a:avLst/>
              </a:prstGeom>
              <a:solidFill>
                <a:srgbClr val="7E99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1" name="Oval 404"/>
              <p:cNvSpPr>
                <a:spLocks noChangeArrowheads="1"/>
              </p:cNvSpPr>
              <p:nvPr/>
            </p:nvSpPr>
            <p:spPr bwMode="auto">
              <a:xfrm>
                <a:off x="1425" y="929"/>
                <a:ext cx="5" cy="5"/>
              </a:xfrm>
              <a:prstGeom prst="ellipse">
                <a:avLst/>
              </a:prstGeom>
              <a:solidFill>
                <a:srgbClr val="7E99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2" name="Oval 405"/>
              <p:cNvSpPr>
                <a:spLocks noChangeArrowheads="1"/>
              </p:cNvSpPr>
              <p:nvPr/>
            </p:nvSpPr>
            <p:spPr bwMode="auto">
              <a:xfrm>
                <a:off x="1432" y="929"/>
                <a:ext cx="5" cy="5"/>
              </a:xfrm>
              <a:prstGeom prst="ellipse">
                <a:avLst/>
              </a:prstGeom>
              <a:solidFill>
                <a:srgbClr val="7E99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3" name="Oval 406"/>
              <p:cNvSpPr>
                <a:spLocks noChangeArrowheads="1"/>
              </p:cNvSpPr>
              <p:nvPr/>
            </p:nvSpPr>
            <p:spPr bwMode="auto">
              <a:xfrm>
                <a:off x="1439" y="929"/>
                <a:ext cx="5" cy="5"/>
              </a:xfrm>
              <a:prstGeom prst="ellipse">
                <a:avLst/>
              </a:prstGeom>
              <a:solidFill>
                <a:srgbClr val="7E99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4" name="Oval 407"/>
              <p:cNvSpPr>
                <a:spLocks noChangeArrowheads="1"/>
              </p:cNvSpPr>
              <p:nvPr/>
            </p:nvSpPr>
            <p:spPr bwMode="auto">
              <a:xfrm>
                <a:off x="1447" y="929"/>
                <a:ext cx="5" cy="5"/>
              </a:xfrm>
              <a:prstGeom prst="ellipse">
                <a:avLst/>
              </a:prstGeom>
              <a:solidFill>
                <a:srgbClr val="7E99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5" name="Oval 408"/>
              <p:cNvSpPr>
                <a:spLocks noChangeArrowheads="1"/>
              </p:cNvSpPr>
              <p:nvPr/>
            </p:nvSpPr>
            <p:spPr bwMode="auto">
              <a:xfrm>
                <a:off x="1454" y="929"/>
                <a:ext cx="5" cy="5"/>
              </a:xfrm>
              <a:prstGeom prst="ellipse">
                <a:avLst/>
              </a:prstGeom>
              <a:solidFill>
                <a:srgbClr val="7E99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6" name="Oval 409"/>
              <p:cNvSpPr>
                <a:spLocks noChangeArrowheads="1"/>
              </p:cNvSpPr>
              <p:nvPr/>
            </p:nvSpPr>
            <p:spPr bwMode="auto">
              <a:xfrm>
                <a:off x="1462" y="929"/>
                <a:ext cx="4" cy="5"/>
              </a:xfrm>
              <a:prstGeom prst="ellipse">
                <a:avLst/>
              </a:prstGeom>
              <a:solidFill>
                <a:srgbClr val="7E99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7" name="Oval 410"/>
              <p:cNvSpPr>
                <a:spLocks noChangeArrowheads="1"/>
              </p:cNvSpPr>
              <p:nvPr/>
            </p:nvSpPr>
            <p:spPr bwMode="auto">
              <a:xfrm>
                <a:off x="1469" y="929"/>
                <a:ext cx="5" cy="5"/>
              </a:xfrm>
              <a:prstGeom prst="ellipse">
                <a:avLst/>
              </a:prstGeom>
              <a:solidFill>
                <a:srgbClr val="7E99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8" name="Oval 411"/>
              <p:cNvSpPr>
                <a:spLocks noChangeArrowheads="1"/>
              </p:cNvSpPr>
              <p:nvPr/>
            </p:nvSpPr>
            <p:spPr bwMode="auto">
              <a:xfrm>
                <a:off x="1476" y="929"/>
                <a:ext cx="5" cy="5"/>
              </a:xfrm>
              <a:prstGeom prst="ellipse">
                <a:avLst/>
              </a:prstGeom>
              <a:solidFill>
                <a:srgbClr val="7E99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9" name="Oval 412"/>
              <p:cNvSpPr>
                <a:spLocks noChangeArrowheads="1"/>
              </p:cNvSpPr>
              <p:nvPr/>
            </p:nvSpPr>
            <p:spPr bwMode="auto">
              <a:xfrm>
                <a:off x="1484" y="929"/>
                <a:ext cx="4" cy="5"/>
              </a:xfrm>
              <a:prstGeom prst="ellipse">
                <a:avLst/>
              </a:prstGeom>
              <a:solidFill>
                <a:srgbClr val="7E99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0" name="Oval 413"/>
              <p:cNvSpPr>
                <a:spLocks noChangeArrowheads="1"/>
              </p:cNvSpPr>
              <p:nvPr/>
            </p:nvSpPr>
            <p:spPr bwMode="auto">
              <a:xfrm>
                <a:off x="1414" y="935"/>
                <a:ext cx="5" cy="4"/>
              </a:xfrm>
              <a:prstGeom prst="ellipse">
                <a:avLst/>
              </a:prstGeom>
              <a:solidFill>
                <a:srgbClr val="7E99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1" name="Oval 414"/>
              <p:cNvSpPr>
                <a:spLocks noChangeArrowheads="1"/>
              </p:cNvSpPr>
              <p:nvPr/>
            </p:nvSpPr>
            <p:spPr bwMode="auto">
              <a:xfrm>
                <a:off x="1421" y="935"/>
                <a:ext cx="5" cy="4"/>
              </a:xfrm>
              <a:prstGeom prst="ellipse">
                <a:avLst/>
              </a:prstGeom>
              <a:solidFill>
                <a:srgbClr val="7E99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2" name="Oval 415"/>
              <p:cNvSpPr>
                <a:spLocks noChangeArrowheads="1"/>
              </p:cNvSpPr>
              <p:nvPr/>
            </p:nvSpPr>
            <p:spPr bwMode="auto">
              <a:xfrm>
                <a:off x="1428" y="935"/>
                <a:ext cx="5" cy="4"/>
              </a:xfrm>
              <a:prstGeom prst="ellipse">
                <a:avLst/>
              </a:prstGeom>
              <a:solidFill>
                <a:srgbClr val="7E99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3" name="Oval 416"/>
              <p:cNvSpPr>
                <a:spLocks noChangeArrowheads="1"/>
              </p:cNvSpPr>
              <p:nvPr/>
            </p:nvSpPr>
            <p:spPr bwMode="auto">
              <a:xfrm>
                <a:off x="1436" y="935"/>
                <a:ext cx="5" cy="4"/>
              </a:xfrm>
              <a:prstGeom prst="ellipse">
                <a:avLst/>
              </a:prstGeom>
              <a:solidFill>
                <a:srgbClr val="7E99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4" name="Oval 417"/>
              <p:cNvSpPr>
                <a:spLocks noChangeArrowheads="1"/>
              </p:cNvSpPr>
              <p:nvPr/>
            </p:nvSpPr>
            <p:spPr bwMode="auto">
              <a:xfrm>
                <a:off x="1443" y="935"/>
                <a:ext cx="5" cy="4"/>
              </a:xfrm>
              <a:prstGeom prst="ellipse">
                <a:avLst/>
              </a:prstGeom>
              <a:solidFill>
                <a:srgbClr val="7E99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5" name="Oval 418"/>
              <p:cNvSpPr>
                <a:spLocks noChangeArrowheads="1"/>
              </p:cNvSpPr>
              <p:nvPr/>
            </p:nvSpPr>
            <p:spPr bwMode="auto">
              <a:xfrm>
                <a:off x="1451" y="935"/>
                <a:ext cx="4" cy="4"/>
              </a:xfrm>
              <a:prstGeom prst="ellipse">
                <a:avLst/>
              </a:prstGeom>
              <a:solidFill>
                <a:srgbClr val="7E99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6" name="Oval 419"/>
              <p:cNvSpPr>
                <a:spLocks noChangeArrowheads="1"/>
              </p:cNvSpPr>
              <p:nvPr/>
            </p:nvSpPr>
            <p:spPr bwMode="auto">
              <a:xfrm>
                <a:off x="1458" y="935"/>
                <a:ext cx="5" cy="4"/>
              </a:xfrm>
              <a:prstGeom prst="ellipse">
                <a:avLst/>
              </a:prstGeom>
              <a:solidFill>
                <a:srgbClr val="7E99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7" name="Oval 420"/>
              <p:cNvSpPr>
                <a:spLocks noChangeArrowheads="1"/>
              </p:cNvSpPr>
              <p:nvPr/>
            </p:nvSpPr>
            <p:spPr bwMode="auto">
              <a:xfrm>
                <a:off x="1465" y="935"/>
                <a:ext cx="5" cy="4"/>
              </a:xfrm>
              <a:prstGeom prst="ellipse">
                <a:avLst/>
              </a:prstGeom>
              <a:solidFill>
                <a:srgbClr val="7E99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8" name="Oval 421"/>
              <p:cNvSpPr>
                <a:spLocks noChangeArrowheads="1"/>
              </p:cNvSpPr>
              <p:nvPr/>
            </p:nvSpPr>
            <p:spPr bwMode="auto">
              <a:xfrm>
                <a:off x="1473" y="935"/>
                <a:ext cx="4" cy="4"/>
              </a:xfrm>
              <a:prstGeom prst="ellipse">
                <a:avLst/>
              </a:prstGeom>
              <a:solidFill>
                <a:srgbClr val="7E99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9" name="Oval 422"/>
              <p:cNvSpPr>
                <a:spLocks noChangeArrowheads="1"/>
              </p:cNvSpPr>
              <p:nvPr/>
            </p:nvSpPr>
            <p:spPr bwMode="auto">
              <a:xfrm>
                <a:off x="1480" y="935"/>
                <a:ext cx="5" cy="4"/>
              </a:xfrm>
              <a:prstGeom prst="ellipse">
                <a:avLst/>
              </a:prstGeom>
              <a:solidFill>
                <a:srgbClr val="7E99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0" name="Oval 423"/>
              <p:cNvSpPr>
                <a:spLocks noChangeArrowheads="1"/>
              </p:cNvSpPr>
              <p:nvPr/>
            </p:nvSpPr>
            <p:spPr bwMode="auto">
              <a:xfrm>
                <a:off x="1417" y="940"/>
                <a:ext cx="5" cy="4"/>
              </a:xfrm>
              <a:prstGeom prst="ellipse">
                <a:avLst/>
              </a:prstGeom>
              <a:solidFill>
                <a:srgbClr val="7E99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1" name="Oval 424"/>
              <p:cNvSpPr>
                <a:spLocks noChangeArrowheads="1"/>
              </p:cNvSpPr>
              <p:nvPr/>
            </p:nvSpPr>
            <p:spPr bwMode="auto">
              <a:xfrm>
                <a:off x="1425" y="940"/>
                <a:ext cx="5" cy="4"/>
              </a:xfrm>
              <a:prstGeom prst="ellipse">
                <a:avLst/>
              </a:prstGeom>
              <a:solidFill>
                <a:srgbClr val="7E99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2" name="Oval 425"/>
              <p:cNvSpPr>
                <a:spLocks noChangeArrowheads="1"/>
              </p:cNvSpPr>
              <p:nvPr/>
            </p:nvSpPr>
            <p:spPr bwMode="auto">
              <a:xfrm>
                <a:off x="1432" y="940"/>
                <a:ext cx="5" cy="4"/>
              </a:xfrm>
              <a:prstGeom prst="ellipse">
                <a:avLst/>
              </a:prstGeom>
              <a:solidFill>
                <a:srgbClr val="7E99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3" name="Oval 426"/>
              <p:cNvSpPr>
                <a:spLocks noChangeArrowheads="1"/>
              </p:cNvSpPr>
              <p:nvPr/>
            </p:nvSpPr>
            <p:spPr bwMode="auto">
              <a:xfrm>
                <a:off x="1439" y="940"/>
                <a:ext cx="5" cy="4"/>
              </a:xfrm>
              <a:prstGeom prst="ellipse">
                <a:avLst/>
              </a:prstGeom>
              <a:solidFill>
                <a:srgbClr val="7E99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4" name="Oval 427"/>
              <p:cNvSpPr>
                <a:spLocks noChangeArrowheads="1"/>
              </p:cNvSpPr>
              <p:nvPr/>
            </p:nvSpPr>
            <p:spPr bwMode="auto">
              <a:xfrm>
                <a:off x="1447" y="940"/>
                <a:ext cx="5" cy="4"/>
              </a:xfrm>
              <a:prstGeom prst="ellipse">
                <a:avLst/>
              </a:prstGeom>
              <a:solidFill>
                <a:srgbClr val="7E99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5" name="Oval 428"/>
              <p:cNvSpPr>
                <a:spLocks noChangeArrowheads="1"/>
              </p:cNvSpPr>
              <p:nvPr/>
            </p:nvSpPr>
            <p:spPr bwMode="auto">
              <a:xfrm>
                <a:off x="1454" y="940"/>
                <a:ext cx="5" cy="4"/>
              </a:xfrm>
              <a:prstGeom prst="ellipse">
                <a:avLst/>
              </a:prstGeom>
              <a:solidFill>
                <a:srgbClr val="7E99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6" name="Oval 429"/>
              <p:cNvSpPr>
                <a:spLocks noChangeArrowheads="1"/>
              </p:cNvSpPr>
              <p:nvPr/>
            </p:nvSpPr>
            <p:spPr bwMode="auto">
              <a:xfrm>
                <a:off x="1462" y="940"/>
                <a:ext cx="4" cy="4"/>
              </a:xfrm>
              <a:prstGeom prst="ellipse">
                <a:avLst/>
              </a:prstGeom>
              <a:solidFill>
                <a:srgbClr val="7E99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7" name="Oval 430"/>
              <p:cNvSpPr>
                <a:spLocks noChangeArrowheads="1"/>
              </p:cNvSpPr>
              <p:nvPr/>
            </p:nvSpPr>
            <p:spPr bwMode="auto">
              <a:xfrm>
                <a:off x="1469" y="940"/>
                <a:ext cx="5" cy="4"/>
              </a:xfrm>
              <a:prstGeom prst="ellipse">
                <a:avLst/>
              </a:prstGeom>
              <a:solidFill>
                <a:srgbClr val="7E99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8" name="Oval 431"/>
              <p:cNvSpPr>
                <a:spLocks noChangeArrowheads="1"/>
              </p:cNvSpPr>
              <p:nvPr/>
            </p:nvSpPr>
            <p:spPr bwMode="auto">
              <a:xfrm>
                <a:off x="1476" y="940"/>
                <a:ext cx="5" cy="4"/>
              </a:xfrm>
              <a:prstGeom prst="ellipse">
                <a:avLst/>
              </a:prstGeom>
              <a:solidFill>
                <a:srgbClr val="7E99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9" name="Oval 432"/>
              <p:cNvSpPr>
                <a:spLocks noChangeArrowheads="1"/>
              </p:cNvSpPr>
              <p:nvPr/>
            </p:nvSpPr>
            <p:spPr bwMode="auto">
              <a:xfrm>
                <a:off x="1484" y="940"/>
                <a:ext cx="4" cy="4"/>
              </a:xfrm>
              <a:prstGeom prst="ellipse">
                <a:avLst/>
              </a:prstGeom>
              <a:solidFill>
                <a:srgbClr val="7E99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0" name="Freeform 433"/>
              <p:cNvSpPr>
                <a:spLocks/>
              </p:cNvSpPr>
              <p:nvPr/>
            </p:nvSpPr>
            <p:spPr bwMode="auto">
              <a:xfrm>
                <a:off x="1361" y="953"/>
                <a:ext cx="37" cy="0"/>
              </a:xfrm>
              <a:custGeom>
                <a:avLst/>
                <a:gdLst>
                  <a:gd name="T0" fmla="*/ 36 w 37"/>
                  <a:gd name="T1" fmla="*/ 0 w 37"/>
                  <a:gd name="T2" fmla="*/ 0 w 37"/>
                  <a:gd name="T3" fmla="*/ 37 w 37"/>
                  <a:gd name="T4" fmla="*/ 36 w 37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</a:cxnLst>
                <a:rect l="0" t="0" r="r" b="b"/>
                <a:pathLst>
                  <a:path w="37">
                    <a:moveTo>
                      <a:pt x="36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37" y="0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0F5F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1" name="Freeform 434"/>
              <p:cNvSpPr>
                <a:spLocks/>
              </p:cNvSpPr>
              <p:nvPr/>
            </p:nvSpPr>
            <p:spPr bwMode="auto">
              <a:xfrm>
                <a:off x="1361" y="953"/>
                <a:ext cx="37" cy="0"/>
              </a:xfrm>
              <a:custGeom>
                <a:avLst/>
                <a:gdLst>
                  <a:gd name="T0" fmla="*/ 36 w 37"/>
                  <a:gd name="T1" fmla="*/ 0 w 37"/>
                  <a:gd name="T2" fmla="*/ 0 w 37"/>
                  <a:gd name="T3" fmla="*/ 37 w 37"/>
                  <a:gd name="T4" fmla="*/ 36 w 37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</a:cxnLst>
                <a:rect l="0" t="0" r="r" b="b"/>
                <a:pathLst>
                  <a:path w="37">
                    <a:moveTo>
                      <a:pt x="36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37" y="0"/>
                    </a:lnTo>
                    <a:lnTo>
                      <a:pt x="36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2" name="Freeform 435"/>
              <p:cNvSpPr>
                <a:spLocks/>
              </p:cNvSpPr>
              <p:nvPr/>
            </p:nvSpPr>
            <p:spPr bwMode="auto">
              <a:xfrm>
                <a:off x="1343" y="917"/>
                <a:ext cx="49" cy="31"/>
              </a:xfrm>
              <a:custGeom>
                <a:avLst/>
                <a:gdLst>
                  <a:gd name="T0" fmla="*/ 16 w 62"/>
                  <a:gd name="T1" fmla="*/ 0 h 40"/>
                  <a:gd name="T2" fmla="*/ 0 w 62"/>
                  <a:gd name="T3" fmla="*/ 16 h 40"/>
                  <a:gd name="T4" fmla="*/ 6 w 62"/>
                  <a:gd name="T5" fmla="*/ 29 h 40"/>
                  <a:gd name="T6" fmla="*/ 17 w 62"/>
                  <a:gd name="T7" fmla="*/ 40 h 40"/>
                  <a:gd name="T8" fmla="*/ 62 w 62"/>
                  <a:gd name="T9" fmla="*/ 40 h 40"/>
                  <a:gd name="T10" fmla="*/ 29 w 62"/>
                  <a:gd name="T11" fmla="*/ 7 h 40"/>
                  <a:gd name="T12" fmla="*/ 16 w 62"/>
                  <a:gd name="T13" fmla="*/ 0 h 40"/>
                  <a:gd name="T14" fmla="*/ 16 w 62"/>
                  <a:gd name="T15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2" h="40">
                    <a:moveTo>
                      <a:pt x="16" y="0"/>
                    </a:moveTo>
                    <a:cubicBezTo>
                      <a:pt x="7" y="0"/>
                      <a:pt x="0" y="7"/>
                      <a:pt x="0" y="16"/>
                    </a:cubicBezTo>
                    <a:cubicBezTo>
                      <a:pt x="0" y="21"/>
                      <a:pt x="2" y="26"/>
                      <a:pt x="6" y="29"/>
                    </a:cubicBezTo>
                    <a:cubicBezTo>
                      <a:pt x="17" y="40"/>
                      <a:pt x="17" y="40"/>
                      <a:pt x="17" y="40"/>
                    </a:cubicBezTo>
                    <a:cubicBezTo>
                      <a:pt x="62" y="40"/>
                      <a:pt x="62" y="40"/>
                      <a:pt x="62" y="40"/>
                    </a:cubicBezTo>
                    <a:cubicBezTo>
                      <a:pt x="29" y="7"/>
                      <a:pt x="29" y="7"/>
                      <a:pt x="29" y="7"/>
                    </a:cubicBezTo>
                    <a:cubicBezTo>
                      <a:pt x="26" y="3"/>
                      <a:pt x="21" y="0"/>
                      <a:pt x="16" y="0"/>
                    </a:cubicBezTo>
                    <a:cubicBezTo>
                      <a:pt x="16" y="0"/>
                      <a:pt x="16" y="0"/>
                      <a:pt x="16" y="0"/>
                    </a:cubicBezTo>
                  </a:path>
                </a:pathLst>
              </a:custGeom>
              <a:solidFill>
                <a:srgbClr val="CDD1D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3" name="Freeform 436"/>
              <p:cNvSpPr>
                <a:spLocks/>
              </p:cNvSpPr>
              <p:nvPr/>
            </p:nvSpPr>
            <p:spPr bwMode="auto">
              <a:xfrm>
                <a:off x="1357" y="948"/>
                <a:ext cx="40" cy="5"/>
              </a:xfrm>
              <a:custGeom>
                <a:avLst/>
                <a:gdLst>
                  <a:gd name="T0" fmla="*/ 35 w 40"/>
                  <a:gd name="T1" fmla="*/ 0 h 5"/>
                  <a:gd name="T2" fmla="*/ 0 w 40"/>
                  <a:gd name="T3" fmla="*/ 0 h 5"/>
                  <a:gd name="T4" fmla="*/ 4 w 40"/>
                  <a:gd name="T5" fmla="*/ 5 h 5"/>
                  <a:gd name="T6" fmla="*/ 40 w 40"/>
                  <a:gd name="T7" fmla="*/ 5 h 5"/>
                  <a:gd name="T8" fmla="*/ 35 w 40"/>
                  <a:gd name="T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5">
                    <a:moveTo>
                      <a:pt x="35" y="0"/>
                    </a:moveTo>
                    <a:lnTo>
                      <a:pt x="0" y="0"/>
                    </a:lnTo>
                    <a:lnTo>
                      <a:pt x="4" y="5"/>
                    </a:lnTo>
                    <a:lnTo>
                      <a:pt x="40" y="5"/>
                    </a:lnTo>
                    <a:lnTo>
                      <a:pt x="35" y="0"/>
                    </a:lnTo>
                    <a:close/>
                  </a:path>
                </a:pathLst>
              </a:custGeom>
              <a:solidFill>
                <a:srgbClr val="1120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4" name="Freeform 437"/>
              <p:cNvSpPr>
                <a:spLocks/>
              </p:cNvSpPr>
              <p:nvPr/>
            </p:nvSpPr>
            <p:spPr bwMode="auto">
              <a:xfrm>
                <a:off x="1357" y="948"/>
                <a:ext cx="40" cy="5"/>
              </a:xfrm>
              <a:custGeom>
                <a:avLst/>
                <a:gdLst>
                  <a:gd name="T0" fmla="*/ 35 w 40"/>
                  <a:gd name="T1" fmla="*/ 0 h 5"/>
                  <a:gd name="T2" fmla="*/ 0 w 40"/>
                  <a:gd name="T3" fmla="*/ 0 h 5"/>
                  <a:gd name="T4" fmla="*/ 4 w 40"/>
                  <a:gd name="T5" fmla="*/ 5 h 5"/>
                  <a:gd name="T6" fmla="*/ 40 w 40"/>
                  <a:gd name="T7" fmla="*/ 5 h 5"/>
                  <a:gd name="T8" fmla="*/ 35 w 40"/>
                  <a:gd name="T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5">
                    <a:moveTo>
                      <a:pt x="35" y="0"/>
                    </a:moveTo>
                    <a:lnTo>
                      <a:pt x="0" y="0"/>
                    </a:lnTo>
                    <a:lnTo>
                      <a:pt x="4" y="5"/>
                    </a:lnTo>
                    <a:lnTo>
                      <a:pt x="40" y="5"/>
                    </a:lnTo>
                    <a:lnTo>
                      <a:pt x="35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5" name="Freeform 438"/>
              <p:cNvSpPr>
                <a:spLocks/>
              </p:cNvSpPr>
              <p:nvPr/>
            </p:nvSpPr>
            <p:spPr bwMode="auto">
              <a:xfrm>
                <a:off x="1341" y="917"/>
                <a:ext cx="29" cy="25"/>
              </a:xfrm>
              <a:custGeom>
                <a:avLst/>
                <a:gdLst>
                  <a:gd name="T0" fmla="*/ 24 w 37"/>
                  <a:gd name="T1" fmla="*/ 1 h 32"/>
                  <a:gd name="T2" fmla="*/ 22 w 37"/>
                  <a:gd name="T3" fmla="*/ 0 h 32"/>
                  <a:gd name="T4" fmla="*/ 15 w 37"/>
                  <a:gd name="T5" fmla="*/ 0 h 32"/>
                  <a:gd name="T6" fmla="*/ 13 w 37"/>
                  <a:gd name="T7" fmla="*/ 1 h 32"/>
                  <a:gd name="T8" fmla="*/ 4 w 37"/>
                  <a:gd name="T9" fmla="*/ 22 h 32"/>
                  <a:gd name="T10" fmla="*/ 13 w 37"/>
                  <a:gd name="T11" fmla="*/ 31 h 32"/>
                  <a:gd name="T12" fmla="*/ 15 w 37"/>
                  <a:gd name="T13" fmla="*/ 32 h 32"/>
                  <a:gd name="T14" fmla="*/ 22 w 37"/>
                  <a:gd name="T15" fmla="*/ 32 h 32"/>
                  <a:gd name="T16" fmla="*/ 24 w 37"/>
                  <a:gd name="T17" fmla="*/ 31 h 32"/>
                  <a:gd name="T18" fmla="*/ 34 w 37"/>
                  <a:gd name="T19" fmla="*/ 10 h 32"/>
                  <a:gd name="T20" fmla="*/ 24 w 37"/>
                  <a:gd name="T21" fmla="*/ 1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7" h="32">
                    <a:moveTo>
                      <a:pt x="24" y="1"/>
                    </a:moveTo>
                    <a:cubicBezTo>
                      <a:pt x="24" y="1"/>
                      <a:pt x="23" y="0"/>
                      <a:pt x="22" y="0"/>
                    </a:cubicBezTo>
                    <a:cubicBezTo>
                      <a:pt x="20" y="0"/>
                      <a:pt x="17" y="0"/>
                      <a:pt x="15" y="0"/>
                    </a:cubicBezTo>
                    <a:cubicBezTo>
                      <a:pt x="14" y="0"/>
                      <a:pt x="14" y="1"/>
                      <a:pt x="13" y="1"/>
                    </a:cubicBezTo>
                    <a:cubicBezTo>
                      <a:pt x="5" y="4"/>
                      <a:pt x="0" y="13"/>
                      <a:pt x="4" y="22"/>
                    </a:cubicBezTo>
                    <a:cubicBezTo>
                      <a:pt x="5" y="26"/>
                      <a:pt x="9" y="29"/>
                      <a:pt x="13" y="31"/>
                    </a:cubicBezTo>
                    <a:cubicBezTo>
                      <a:pt x="14" y="31"/>
                      <a:pt x="14" y="32"/>
                      <a:pt x="15" y="32"/>
                    </a:cubicBezTo>
                    <a:cubicBezTo>
                      <a:pt x="17" y="32"/>
                      <a:pt x="20" y="32"/>
                      <a:pt x="22" y="32"/>
                    </a:cubicBezTo>
                    <a:cubicBezTo>
                      <a:pt x="23" y="32"/>
                      <a:pt x="24" y="31"/>
                      <a:pt x="24" y="31"/>
                    </a:cubicBezTo>
                    <a:cubicBezTo>
                      <a:pt x="33" y="28"/>
                      <a:pt x="37" y="19"/>
                      <a:pt x="34" y="10"/>
                    </a:cubicBezTo>
                    <a:cubicBezTo>
                      <a:pt x="32" y="6"/>
                      <a:pt x="29" y="3"/>
                      <a:pt x="24" y="1"/>
                    </a:cubicBezTo>
                    <a:close/>
                  </a:path>
                </a:pathLst>
              </a:custGeom>
              <a:solidFill>
                <a:srgbClr val="95959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6" name="Freeform 439"/>
              <p:cNvSpPr>
                <a:spLocks noEditPoints="1"/>
              </p:cNvSpPr>
              <p:nvPr/>
            </p:nvSpPr>
            <p:spPr bwMode="auto">
              <a:xfrm>
                <a:off x="1341" y="916"/>
                <a:ext cx="29" cy="27"/>
              </a:xfrm>
              <a:custGeom>
                <a:avLst/>
                <a:gdLst>
                  <a:gd name="T0" fmla="*/ 24 w 37"/>
                  <a:gd name="T1" fmla="*/ 2 h 34"/>
                  <a:gd name="T2" fmla="*/ 22 w 37"/>
                  <a:gd name="T3" fmla="*/ 1 h 34"/>
                  <a:gd name="T4" fmla="*/ 15 w 37"/>
                  <a:gd name="T5" fmla="*/ 1 h 34"/>
                  <a:gd name="T6" fmla="*/ 13 w 37"/>
                  <a:gd name="T7" fmla="*/ 2 h 34"/>
                  <a:gd name="T8" fmla="*/ 3 w 37"/>
                  <a:gd name="T9" fmla="*/ 23 h 34"/>
                  <a:gd name="T10" fmla="*/ 13 w 37"/>
                  <a:gd name="T11" fmla="*/ 32 h 34"/>
                  <a:gd name="T12" fmla="*/ 15 w 37"/>
                  <a:gd name="T13" fmla="*/ 33 h 34"/>
                  <a:gd name="T14" fmla="*/ 22 w 37"/>
                  <a:gd name="T15" fmla="*/ 33 h 34"/>
                  <a:gd name="T16" fmla="*/ 24 w 37"/>
                  <a:gd name="T17" fmla="*/ 32 h 34"/>
                  <a:gd name="T18" fmla="*/ 34 w 37"/>
                  <a:gd name="T19" fmla="*/ 11 h 34"/>
                  <a:gd name="T20" fmla="*/ 24 w 37"/>
                  <a:gd name="T21" fmla="*/ 2 h 34"/>
                  <a:gd name="T22" fmla="*/ 24 w 37"/>
                  <a:gd name="T23" fmla="*/ 32 h 34"/>
                  <a:gd name="T24" fmla="*/ 22 w 37"/>
                  <a:gd name="T25" fmla="*/ 32 h 34"/>
                  <a:gd name="T26" fmla="*/ 15 w 37"/>
                  <a:gd name="T27" fmla="*/ 32 h 34"/>
                  <a:gd name="T28" fmla="*/ 13 w 37"/>
                  <a:gd name="T29" fmla="*/ 32 h 34"/>
                  <a:gd name="T30" fmla="*/ 4 w 37"/>
                  <a:gd name="T31" fmla="*/ 11 h 34"/>
                  <a:gd name="T32" fmla="*/ 13 w 37"/>
                  <a:gd name="T33" fmla="*/ 2 h 34"/>
                  <a:gd name="T34" fmla="*/ 15 w 37"/>
                  <a:gd name="T35" fmla="*/ 2 h 34"/>
                  <a:gd name="T36" fmla="*/ 22 w 37"/>
                  <a:gd name="T37" fmla="*/ 2 h 34"/>
                  <a:gd name="T38" fmla="*/ 24 w 37"/>
                  <a:gd name="T39" fmla="*/ 2 h 34"/>
                  <a:gd name="T40" fmla="*/ 34 w 37"/>
                  <a:gd name="T41" fmla="*/ 23 h 34"/>
                  <a:gd name="T42" fmla="*/ 24 w 37"/>
                  <a:gd name="T43" fmla="*/ 3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7" h="34">
                    <a:moveTo>
                      <a:pt x="24" y="2"/>
                    </a:moveTo>
                    <a:cubicBezTo>
                      <a:pt x="24" y="1"/>
                      <a:pt x="23" y="1"/>
                      <a:pt x="22" y="1"/>
                    </a:cubicBezTo>
                    <a:cubicBezTo>
                      <a:pt x="20" y="0"/>
                      <a:pt x="18" y="0"/>
                      <a:pt x="15" y="1"/>
                    </a:cubicBezTo>
                    <a:cubicBezTo>
                      <a:pt x="14" y="1"/>
                      <a:pt x="14" y="1"/>
                      <a:pt x="13" y="2"/>
                    </a:cubicBezTo>
                    <a:cubicBezTo>
                      <a:pt x="5" y="5"/>
                      <a:pt x="0" y="14"/>
                      <a:pt x="3" y="23"/>
                    </a:cubicBezTo>
                    <a:cubicBezTo>
                      <a:pt x="5" y="27"/>
                      <a:pt x="9" y="31"/>
                      <a:pt x="13" y="32"/>
                    </a:cubicBezTo>
                    <a:cubicBezTo>
                      <a:pt x="14" y="33"/>
                      <a:pt x="14" y="33"/>
                      <a:pt x="15" y="33"/>
                    </a:cubicBezTo>
                    <a:cubicBezTo>
                      <a:pt x="18" y="34"/>
                      <a:pt x="20" y="34"/>
                      <a:pt x="22" y="33"/>
                    </a:cubicBezTo>
                    <a:cubicBezTo>
                      <a:pt x="23" y="33"/>
                      <a:pt x="24" y="33"/>
                      <a:pt x="24" y="32"/>
                    </a:cubicBezTo>
                    <a:cubicBezTo>
                      <a:pt x="33" y="29"/>
                      <a:pt x="37" y="20"/>
                      <a:pt x="34" y="11"/>
                    </a:cubicBezTo>
                    <a:cubicBezTo>
                      <a:pt x="32" y="7"/>
                      <a:pt x="29" y="3"/>
                      <a:pt x="24" y="2"/>
                    </a:cubicBezTo>
                    <a:close/>
                    <a:moveTo>
                      <a:pt x="24" y="32"/>
                    </a:moveTo>
                    <a:cubicBezTo>
                      <a:pt x="24" y="32"/>
                      <a:pt x="23" y="32"/>
                      <a:pt x="22" y="32"/>
                    </a:cubicBezTo>
                    <a:cubicBezTo>
                      <a:pt x="20" y="33"/>
                      <a:pt x="18" y="33"/>
                      <a:pt x="15" y="32"/>
                    </a:cubicBezTo>
                    <a:cubicBezTo>
                      <a:pt x="15" y="32"/>
                      <a:pt x="14" y="32"/>
                      <a:pt x="13" y="32"/>
                    </a:cubicBezTo>
                    <a:cubicBezTo>
                      <a:pt x="5" y="29"/>
                      <a:pt x="1" y="20"/>
                      <a:pt x="4" y="11"/>
                    </a:cubicBezTo>
                    <a:cubicBezTo>
                      <a:pt x="6" y="7"/>
                      <a:pt x="9" y="4"/>
                      <a:pt x="13" y="2"/>
                    </a:cubicBezTo>
                    <a:cubicBezTo>
                      <a:pt x="14" y="2"/>
                      <a:pt x="15" y="2"/>
                      <a:pt x="15" y="2"/>
                    </a:cubicBezTo>
                    <a:cubicBezTo>
                      <a:pt x="18" y="1"/>
                      <a:pt x="20" y="1"/>
                      <a:pt x="22" y="2"/>
                    </a:cubicBezTo>
                    <a:cubicBezTo>
                      <a:pt x="23" y="2"/>
                      <a:pt x="24" y="2"/>
                      <a:pt x="24" y="2"/>
                    </a:cubicBezTo>
                    <a:cubicBezTo>
                      <a:pt x="32" y="5"/>
                      <a:pt x="37" y="14"/>
                      <a:pt x="34" y="23"/>
                    </a:cubicBezTo>
                    <a:cubicBezTo>
                      <a:pt x="32" y="27"/>
                      <a:pt x="29" y="30"/>
                      <a:pt x="24" y="32"/>
                    </a:cubicBezTo>
                    <a:close/>
                  </a:path>
                </a:pathLst>
              </a:custGeom>
              <a:solidFill>
                <a:srgbClr val="74676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7" name="Freeform 440"/>
              <p:cNvSpPr>
                <a:spLocks/>
              </p:cNvSpPr>
              <p:nvPr/>
            </p:nvSpPr>
            <p:spPr bwMode="auto">
              <a:xfrm>
                <a:off x="1351" y="917"/>
                <a:ext cx="9" cy="25"/>
              </a:xfrm>
              <a:custGeom>
                <a:avLst/>
                <a:gdLst>
                  <a:gd name="T0" fmla="*/ 7 w 11"/>
                  <a:gd name="T1" fmla="*/ 15 h 32"/>
                  <a:gd name="T2" fmla="*/ 7 w 11"/>
                  <a:gd name="T3" fmla="*/ 14 h 32"/>
                  <a:gd name="T4" fmla="*/ 11 w 11"/>
                  <a:gd name="T5" fmla="*/ 1 h 32"/>
                  <a:gd name="T6" fmla="*/ 9 w 11"/>
                  <a:gd name="T7" fmla="*/ 1 h 32"/>
                  <a:gd name="T8" fmla="*/ 8 w 11"/>
                  <a:gd name="T9" fmla="*/ 0 h 32"/>
                  <a:gd name="T10" fmla="*/ 6 w 11"/>
                  <a:gd name="T11" fmla="*/ 0 h 32"/>
                  <a:gd name="T12" fmla="*/ 4 w 11"/>
                  <a:gd name="T13" fmla="*/ 0 h 32"/>
                  <a:gd name="T14" fmla="*/ 2 w 11"/>
                  <a:gd name="T15" fmla="*/ 1 h 32"/>
                  <a:gd name="T16" fmla="*/ 0 w 11"/>
                  <a:gd name="T17" fmla="*/ 1 h 32"/>
                  <a:gd name="T18" fmla="*/ 4 w 11"/>
                  <a:gd name="T19" fmla="*/ 15 h 32"/>
                  <a:gd name="T20" fmla="*/ 4 w 11"/>
                  <a:gd name="T21" fmla="*/ 15 h 32"/>
                  <a:gd name="T22" fmla="*/ 4 w 11"/>
                  <a:gd name="T23" fmla="*/ 16 h 32"/>
                  <a:gd name="T24" fmla="*/ 4 w 11"/>
                  <a:gd name="T25" fmla="*/ 16 h 32"/>
                  <a:gd name="T26" fmla="*/ 4 w 11"/>
                  <a:gd name="T27" fmla="*/ 17 h 32"/>
                  <a:gd name="T28" fmla="*/ 4 w 11"/>
                  <a:gd name="T29" fmla="*/ 17 h 32"/>
                  <a:gd name="T30" fmla="*/ 4 w 11"/>
                  <a:gd name="T31" fmla="*/ 18 h 32"/>
                  <a:gd name="T32" fmla="*/ 0 w 11"/>
                  <a:gd name="T33" fmla="*/ 31 h 32"/>
                  <a:gd name="T34" fmla="*/ 2 w 11"/>
                  <a:gd name="T35" fmla="*/ 31 h 32"/>
                  <a:gd name="T36" fmla="*/ 3 w 11"/>
                  <a:gd name="T37" fmla="*/ 32 h 32"/>
                  <a:gd name="T38" fmla="*/ 7 w 11"/>
                  <a:gd name="T39" fmla="*/ 32 h 32"/>
                  <a:gd name="T40" fmla="*/ 9 w 11"/>
                  <a:gd name="T41" fmla="*/ 31 h 32"/>
                  <a:gd name="T42" fmla="*/ 11 w 11"/>
                  <a:gd name="T43" fmla="*/ 31 h 32"/>
                  <a:gd name="T44" fmla="*/ 7 w 11"/>
                  <a:gd name="T45" fmla="*/ 17 h 32"/>
                  <a:gd name="T46" fmla="*/ 7 w 11"/>
                  <a:gd name="T47" fmla="*/ 16 h 32"/>
                  <a:gd name="T48" fmla="*/ 7 w 11"/>
                  <a:gd name="T49" fmla="*/ 16 h 32"/>
                  <a:gd name="T50" fmla="*/ 7 w 11"/>
                  <a:gd name="T51" fmla="*/ 16 h 32"/>
                  <a:gd name="T52" fmla="*/ 7 w 11"/>
                  <a:gd name="T53" fmla="*/ 15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1" h="32">
                    <a:moveTo>
                      <a:pt x="7" y="15"/>
                    </a:moveTo>
                    <a:cubicBezTo>
                      <a:pt x="7" y="14"/>
                      <a:pt x="7" y="14"/>
                      <a:pt x="7" y="14"/>
                    </a:cubicBezTo>
                    <a:cubicBezTo>
                      <a:pt x="11" y="1"/>
                      <a:pt x="11" y="1"/>
                      <a:pt x="11" y="1"/>
                    </a:cubicBezTo>
                    <a:cubicBezTo>
                      <a:pt x="11" y="1"/>
                      <a:pt x="10" y="1"/>
                      <a:pt x="9" y="1"/>
                    </a:cubicBezTo>
                    <a:cubicBezTo>
                      <a:pt x="9" y="1"/>
                      <a:pt x="8" y="0"/>
                      <a:pt x="8" y="0"/>
                    </a:cubicBezTo>
                    <a:cubicBezTo>
                      <a:pt x="7" y="0"/>
                      <a:pt x="6" y="0"/>
                      <a:pt x="6" y="0"/>
                    </a:cubicBezTo>
                    <a:cubicBezTo>
                      <a:pt x="5" y="0"/>
                      <a:pt x="5" y="0"/>
                      <a:pt x="4" y="0"/>
                    </a:cubicBezTo>
                    <a:cubicBezTo>
                      <a:pt x="4" y="0"/>
                      <a:pt x="3" y="0"/>
                      <a:pt x="2" y="1"/>
                    </a:cubicBezTo>
                    <a:cubicBezTo>
                      <a:pt x="2" y="1"/>
                      <a:pt x="1" y="1"/>
                      <a:pt x="0" y="1"/>
                    </a:cubicBezTo>
                    <a:cubicBezTo>
                      <a:pt x="4" y="15"/>
                      <a:pt x="4" y="15"/>
                      <a:pt x="4" y="15"/>
                    </a:cubicBezTo>
                    <a:cubicBezTo>
                      <a:pt x="4" y="15"/>
                      <a:pt x="4" y="15"/>
                      <a:pt x="4" y="15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4" y="17"/>
                      <a:pt x="4" y="17"/>
                      <a:pt x="4" y="17"/>
                    </a:cubicBezTo>
                    <a:cubicBezTo>
                      <a:pt x="4" y="17"/>
                      <a:pt x="4" y="17"/>
                      <a:pt x="4" y="17"/>
                    </a:cubicBezTo>
                    <a:cubicBezTo>
                      <a:pt x="4" y="18"/>
                      <a:pt x="4" y="18"/>
                      <a:pt x="4" y="18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1" y="31"/>
                      <a:pt x="2" y="31"/>
                      <a:pt x="2" y="31"/>
                    </a:cubicBezTo>
                    <a:cubicBezTo>
                      <a:pt x="3" y="31"/>
                      <a:pt x="3" y="32"/>
                      <a:pt x="3" y="32"/>
                    </a:cubicBezTo>
                    <a:cubicBezTo>
                      <a:pt x="5" y="32"/>
                      <a:pt x="6" y="32"/>
                      <a:pt x="7" y="32"/>
                    </a:cubicBezTo>
                    <a:cubicBezTo>
                      <a:pt x="8" y="32"/>
                      <a:pt x="9" y="32"/>
                      <a:pt x="9" y="31"/>
                    </a:cubicBezTo>
                    <a:cubicBezTo>
                      <a:pt x="10" y="31"/>
                      <a:pt x="11" y="31"/>
                      <a:pt x="11" y="31"/>
                    </a:cubicBezTo>
                    <a:cubicBezTo>
                      <a:pt x="7" y="17"/>
                      <a:pt x="7" y="17"/>
                      <a:pt x="7" y="17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7" y="15"/>
                      <a:pt x="7" y="15"/>
                      <a:pt x="7" y="15"/>
                    </a:cubicBezTo>
                    <a:close/>
                  </a:path>
                </a:pathLst>
              </a:custGeom>
              <a:solidFill>
                <a:srgbClr val="B4B4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8" name="Freeform 441"/>
              <p:cNvSpPr>
                <a:spLocks/>
              </p:cNvSpPr>
              <p:nvPr/>
            </p:nvSpPr>
            <p:spPr bwMode="auto">
              <a:xfrm>
                <a:off x="1343" y="924"/>
                <a:ext cx="26" cy="11"/>
              </a:xfrm>
              <a:custGeom>
                <a:avLst/>
                <a:gdLst>
                  <a:gd name="T0" fmla="*/ 31 w 32"/>
                  <a:gd name="T1" fmla="*/ 2 h 14"/>
                  <a:gd name="T2" fmla="*/ 30 w 32"/>
                  <a:gd name="T3" fmla="*/ 0 h 14"/>
                  <a:gd name="T4" fmla="*/ 17 w 32"/>
                  <a:gd name="T5" fmla="*/ 5 h 14"/>
                  <a:gd name="T6" fmla="*/ 16 w 32"/>
                  <a:gd name="T7" fmla="*/ 6 h 14"/>
                  <a:gd name="T8" fmla="*/ 16 w 32"/>
                  <a:gd name="T9" fmla="*/ 6 h 14"/>
                  <a:gd name="T10" fmla="*/ 16 w 32"/>
                  <a:gd name="T11" fmla="*/ 6 h 14"/>
                  <a:gd name="T12" fmla="*/ 15 w 32"/>
                  <a:gd name="T13" fmla="*/ 6 h 14"/>
                  <a:gd name="T14" fmla="*/ 14 w 32"/>
                  <a:gd name="T15" fmla="*/ 6 h 14"/>
                  <a:gd name="T16" fmla="*/ 0 w 32"/>
                  <a:gd name="T17" fmla="*/ 3 h 14"/>
                  <a:gd name="T18" fmla="*/ 0 w 32"/>
                  <a:gd name="T19" fmla="*/ 5 h 14"/>
                  <a:gd name="T20" fmla="*/ 0 w 32"/>
                  <a:gd name="T21" fmla="*/ 7 h 14"/>
                  <a:gd name="T22" fmla="*/ 0 w 32"/>
                  <a:gd name="T23" fmla="*/ 11 h 14"/>
                  <a:gd name="T24" fmla="*/ 1 w 32"/>
                  <a:gd name="T25" fmla="*/ 12 h 14"/>
                  <a:gd name="T26" fmla="*/ 2 w 32"/>
                  <a:gd name="T27" fmla="*/ 14 h 14"/>
                  <a:gd name="T28" fmla="*/ 14 w 32"/>
                  <a:gd name="T29" fmla="*/ 9 h 14"/>
                  <a:gd name="T30" fmla="*/ 15 w 32"/>
                  <a:gd name="T31" fmla="*/ 9 h 14"/>
                  <a:gd name="T32" fmla="*/ 16 w 32"/>
                  <a:gd name="T33" fmla="*/ 8 h 14"/>
                  <a:gd name="T34" fmla="*/ 16 w 32"/>
                  <a:gd name="T35" fmla="*/ 8 h 14"/>
                  <a:gd name="T36" fmla="*/ 16 w 32"/>
                  <a:gd name="T37" fmla="*/ 8 h 14"/>
                  <a:gd name="T38" fmla="*/ 17 w 32"/>
                  <a:gd name="T39" fmla="*/ 8 h 14"/>
                  <a:gd name="T40" fmla="*/ 31 w 32"/>
                  <a:gd name="T41" fmla="*/ 11 h 14"/>
                  <a:gd name="T42" fmla="*/ 32 w 32"/>
                  <a:gd name="T43" fmla="*/ 9 h 14"/>
                  <a:gd name="T44" fmla="*/ 32 w 32"/>
                  <a:gd name="T45" fmla="*/ 7 h 14"/>
                  <a:gd name="T46" fmla="*/ 31 w 32"/>
                  <a:gd name="T47" fmla="*/ 4 h 14"/>
                  <a:gd name="T48" fmla="*/ 31 w 32"/>
                  <a:gd name="T49" fmla="*/ 2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2" h="14">
                    <a:moveTo>
                      <a:pt x="31" y="2"/>
                    </a:moveTo>
                    <a:cubicBezTo>
                      <a:pt x="30" y="1"/>
                      <a:pt x="30" y="0"/>
                      <a:pt x="30" y="0"/>
                    </a:cubicBezTo>
                    <a:cubicBezTo>
                      <a:pt x="17" y="5"/>
                      <a:pt x="17" y="5"/>
                      <a:pt x="17" y="5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15" y="6"/>
                      <a:pt x="15" y="6"/>
                      <a:pt x="15" y="6"/>
                    </a:cubicBezTo>
                    <a:cubicBezTo>
                      <a:pt x="14" y="6"/>
                      <a:pt x="14" y="6"/>
                      <a:pt x="14" y="6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4"/>
                      <a:pt x="0" y="5"/>
                      <a:pt x="0" y="5"/>
                    </a:cubicBezTo>
                    <a:cubicBezTo>
                      <a:pt x="0" y="6"/>
                      <a:pt x="0" y="6"/>
                      <a:pt x="0" y="7"/>
                    </a:cubicBezTo>
                    <a:cubicBezTo>
                      <a:pt x="0" y="8"/>
                      <a:pt x="0" y="10"/>
                      <a:pt x="0" y="11"/>
                    </a:cubicBezTo>
                    <a:cubicBezTo>
                      <a:pt x="1" y="11"/>
                      <a:pt x="1" y="12"/>
                      <a:pt x="1" y="12"/>
                    </a:cubicBezTo>
                    <a:cubicBezTo>
                      <a:pt x="1" y="13"/>
                      <a:pt x="1" y="14"/>
                      <a:pt x="2" y="14"/>
                    </a:cubicBezTo>
                    <a:cubicBezTo>
                      <a:pt x="14" y="9"/>
                      <a:pt x="14" y="9"/>
                      <a:pt x="14" y="9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16" y="8"/>
                      <a:pt x="16" y="8"/>
                      <a:pt x="16" y="8"/>
                    </a:cubicBezTo>
                    <a:cubicBezTo>
                      <a:pt x="16" y="8"/>
                      <a:pt x="16" y="8"/>
                      <a:pt x="16" y="8"/>
                    </a:cubicBezTo>
                    <a:cubicBezTo>
                      <a:pt x="16" y="8"/>
                      <a:pt x="16" y="8"/>
                      <a:pt x="16" y="8"/>
                    </a:cubicBezTo>
                    <a:cubicBezTo>
                      <a:pt x="17" y="8"/>
                      <a:pt x="17" y="8"/>
                      <a:pt x="17" y="8"/>
                    </a:cubicBezTo>
                    <a:cubicBezTo>
                      <a:pt x="31" y="11"/>
                      <a:pt x="31" y="11"/>
                      <a:pt x="31" y="11"/>
                    </a:cubicBezTo>
                    <a:cubicBezTo>
                      <a:pt x="32" y="9"/>
                      <a:pt x="32" y="9"/>
                      <a:pt x="32" y="9"/>
                    </a:cubicBezTo>
                    <a:cubicBezTo>
                      <a:pt x="32" y="7"/>
                      <a:pt x="32" y="7"/>
                      <a:pt x="32" y="7"/>
                    </a:cubicBezTo>
                    <a:cubicBezTo>
                      <a:pt x="32" y="6"/>
                      <a:pt x="31" y="5"/>
                      <a:pt x="31" y="4"/>
                    </a:cubicBezTo>
                    <a:cubicBezTo>
                      <a:pt x="31" y="3"/>
                      <a:pt x="31" y="2"/>
                      <a:pt x="31" y="2"/>
                    </a:cubicBezTo>
                    <a:close/>
                  </a:path>
                </a:pathLst>
              </a:custGeom>
              <a:solidFill>
                <a:srgbClr val="B4B4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9" name="Freeform 442"/>
              <p:cNvSpPr>
                <a:spLocks/>
              </p:cNvSpPr>
              <p:nvPr/>
            </p:nvSpPr>
            <p:spPr bwMode="auto">
              <a:xfrm>
                <a:off x="1353" y="917"/>
                <a:ext cx="5" cy="25"/>
              </a:xfrm>
              <a:custGeom>
                <a:avLst/>
                <a:gdLst>
                  <a:gd name="T0" fmla="*/ 4 w 7"/>
                  <a:gd name="T1" fmla="*/ 16 h 32"/>
                  <a:gd name="T2" fmla="*/ 4 w 7"/>
                  <a:gd name="T3" fmla="*/ 16 h 32"/>
                  <a:gd name="T4" fmla="*/ 4 w 7"/>
                  <a:gd name="T5" fmla="*/ 15 h 32"/>
                  <a:gd name="T6" fmla="*/ 7 w 7"/>
                  <a:gd name="T7" fmla="*/ 1 h 32"/>
                  <a:gd name="T8" fmla="*/ 6 w 7"/>
                  <a:gd name="T9" fmla="*/ 0 h 32"/>
                  <a:gd name="T10" fmla="*/ 4 w 7"/>
                  <a:gd name="T11" fmla="*/ 0 h 32"/>
                  <a:gd name="T12" fmla="*/ 2 w 7"/>
                  <a:gd name="T13" fmla="*/ 0 h 32"/>
                  <a:gd name="T14" fmla="*/ 0 w 7"/>
                  <a:gd name="T15" fmla="*/ 1 h 32"/>
                  <a:gd name="T16" fmla="*/ 3 w 7"/>
                  <a:gd name="T17" fmla="*/ 15 h 32"/>
                  <a:gd name="T18" fmla="*/ 3 w 7"/>
                  <a:gd name="T19" fmla="*/ 15 h 32"/>
                  <a:gd name="T20" fmla="*/ 3 w 7"/>
                  <a:gd name="T21" fmla="*/ 16 h 32"/>
                  <a:gd name="T22" fmla="*/ 3 w 7"/>
                  <a:gd name="T23" fmla="*/ 16 h 32"/>
                  <a:gd name="T24" fmla="*/ 3 w 7"/>
                  <a:gd name="T25" fmla="*/ 16 h 32"/>
                  <a:gd name="T26" fmla="*/ 3 w 7"/>
                  <a:gd name="T27" fmla="*/ 17 h 32"/>
                  <a:gd name="T28" fmla="*/ 3 w 7"/>
                  <a:gd name="T29" fmla="*/ 17 h 32"/>
                  <a:gd name="T30" fmla="*/ 0 w 7"/>
                  <a:gd name="T31" fmla="*/ 31 h 32"/>
                  <a:gd name="T32" fmla="*/ 1 w 7"/>
                  <a:gd name="T33" fmla="*/ 31 h 32"/>
                  <a:gd name="T34" fmla="*/ 5 w 7"/>
                  <a:gd name="T35" fmla="*/ 32 h 32"/>
                  <a:gd name="T36" fmla="*/ 7 w 7"/>
                  <a:gd name="T37" fmla="*/ 31 h 32"/>
                  <a:gd name="T38" fmla="*/ 4 w 7"/>
                  <a:gd name="T39" fmla="*/ 17 h 32"/>
                  <a:gd name="T40" fmla="*/ 4 w 7"/>
                  <a:gd name="T41" fmla="*/ 16 h 32"/>
                  <a:gd name="T42" fmla="*/ 4 w 7"/>
                  <a:gd name="T43" fmla="*/ 16 h 32"/>
                  <a:gd name="T44" fmla="*/ 4 w 7"/>
                  <a:gd name="T45" fmla="*/ 15 h 32"/>
                  <a:gd name="T46" fmla="*/ 4 w 7"/>
                  <a:gd name="T47" fmla="*/ 16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7" h="32">
                    <a:moveTo>
                      <a:pt x="4" y="16"/>
                    </a:moveTo>
                    <a:cubicBezTo>
                      <a:pt x="4" y="16"/>
                      <a:pt x="4" y="16"/>
                      <a:pt x="4" y="16"/>
                    </a:cubicBezTo>
                    <a:cubicBezTo>
                      <a:pt x="4" y="15"/>
                      <a:pt x="4" y="15"/>
                      <a:pt x="4" y="15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7" y="0"/>
                      <a:pt x="6" y="0"/>
                      <a:pt x="6" y="0"/>
                    </a:cubicBezTo>
                    <a:cubicBezTo>
                      <a:pt x="5" y="0"/>
                      <a:pt x="4" y="0"/>
                      <a:pt x="4" y="0"/>
                    </a:cubicBezTo>
                    <a:cubicBezTo>
                      <a:pt x="3" y="0"/>
                      <a:pt x="3" y="0"/>
                      <a:pt x="2" y="0"/>
                    </a:cubicBezTo>
                    <a:cubicBezTo>
                      <a:pt x="2" y="0"/>
                      <a:pt x="1" y="0"/>
                      <a:pt x="0" y="1"/>
                    </a:cubicBezTo>
                    <a:cubicBezTo>
                      <a:pt x="3" y="15"/>
                      <a:pt x="3" y="15"/>
                      <a:pt x="3" y="15"/>
                    </a:cubicBezTo>
                    <a:cubicBezTo>
                      <a:pt x="3" y="15"/>
                      <a:pt x="3" y="15"/>
                      <a:pt x="3" y="15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3" y="17"/>
                      <a:pt x="3" y="17"/>
                      <a:pt x="3" y="17"/>
                    </a:cubicBezTo>
                    <a:cubicBezTo>
                      <a:pt x="3" y="17"/>
                      <a:pt x="3" y="17"/>
                      <a:pt x="3" y="17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1" y="31"/>
                      <a:pt x="1" y="31"/>
                      <a:pt x="1" y="31"/>
                    </a:cubicBezTo>
                    <a:cubicBezTo>
                      <a:pt x="3" y="32"/>
                      <a:pt x="4" y="32"/>
                      <a:pt x="5" y="32"/>
                    </a:cubicBezTo>
                    <a:cubicBezTo>
                      <a:pt x="6" y="31"/>
                      <a:pt x="7" y="31"/>
                      <a:pt x="7" y="31"/>
                    </a:cubicBezTo>
                    <a:cubicBezTo>
                      <a:pt x="4" y="17"/>
                      <a:pt x="4" y="17"/>
                      <a:pt x="4" y="17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4" y="15"/>
                      <a:pt x="4" y="15"/>
                      <a:pt x="4" y="15"/>
                    </a:cubicBezTo>
                    <a:lnTo>
                      <a:pt x="4" y="16"/>
                    </a:lnTo>
                    <a:close/>
                  </a:path>
                </a:pathLst>
              </a:custGeom>
              <a:solidFill>
                <a:srgbClr val="D8D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0" name="Freeform 443"/>
              <p:cNvSpPr>
                <a:spLocks/>
              </p:cNvSpPr>
              <p:nvPr/>
            </p:nvSpPr>
            <p:spPr bwMode="auto">
              <a:xfrm>
                <a:off x="1343" y="925"/>
                <a:ext cx="26" cy="8"/>
              </a:xfrm>
              <a:custGeom>
                <a:avLst/>
                <a:gdLst>
                  <a:gd name="T0" fmla="*/ 31 w 32"/>
                  <a:gd name="T1" fmla="*/ 0 h 10"/>
                  <a:gd name="T2" fmla="*/ 17 w 32"/>
                  <a:gd name="T3" fmla="*/ 4 h 10"/>
                  <a:gd name="T4" fmla="*/ 16 w 32"/>
                  <a:gd name="T5" fmla="*/ 5 h 10"/>
                  <a:gd name="T6" fmla="*/ 16 w 32"/>
                  <a:gd name="T7" fmla="*/ 5 h 10"/>
                  <a:gd name="T8" fmla="*/ 15 w 32"/>
                  <a:gd name="T9" fmla="*/ 5 h 10"/>
                  <a:gd name="T10" fmla="*/ 14 w 32"/>
                  <a:gd name="T11" fmla="*/ 5 h 10"/>
                  <a:gd name="T12" fmla="*/ 0 w 32"/>
                  <a:gd name="T13" fmla="*/ 3 h 10"/>
                  <a:gd name="T14" fmla="*/ 0 w 32"/>
                  <a:gd name="T15" fmla="*/ 5 h 10"/>
                  <a:gd name="T16" fmla="*/ 0 w 32"/>
                  <a:gd name="T17" fmla="*/ 9 h 10"/>
                  <a:gd name="T18" fmla="*/ 1 w 32"/>
                  <a:gd name="T19" fmla="*/ 10 h 10"/>
                  <a:gd name="T20" fmla="*/ 14 w 32"/>
                  <a:gd name="T21" fmla="*/ 6 h 10"/>
                  <a:gd name="T22" fmla="*/ 15 w 32"/>
                  <a:gd name="T23" fmla="*/ 5 h 10"/>
                  <a:gd name="T24" fmla="*/ 15 w 32"/>
                  <a:gd name="T25" fmla="*/ 5 h 10"/>
                  <a:gd name="T26" fmla="*/ 16 w 32"/>
                  <a:gd name="T27" fmla="*/ 5 h 10"/>
                  <a:gd name="T28" fmla="*/ 16 w 32"/>
                  <a:gd name="T29" fmla="*/ 5 h 10"/>
                  <a:gd name="T30" fmla="*/ 17 w 32"/>
                  <a:gd name="T31" fmla="*/ 5 h 10"/>
                  <a:gd name="T32" fmla="*/ 31 w 32"/>
                  <a:gd name="T33" fmla="*/ 7 h 10"/>
                  <a:gd name="T34" fmla="*/ 32 w 32"/>
                  <a:gd name="T35" fmla="*/ 5 h 10"/>
                  <a:gd name="T36" fmla="*/ 31 w 32"/>
                  <a:gd name="T37" fmla="*/ 2 h 10"/>
                  <a:gd name="T38" fmla="*/ 31 w 32"/>
                  <a:gd name="T39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2" h="10">
                    <a:moveTo>
                      <a:pt x="31" y="0"/>
                    </a:moveTo>
                    <a:cubicBezTo>
                      <a:pt x="17" y="4"/>
                      <a:pt x="17" y="4"/>
                      <a:pt x="17" y="4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5" y="5"/>
                      <a:pt x="15" y="5"/>
                      <a:pt x="15" y="5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4"/>
                      <a:pt x="0" y="4"/>
                      <a:pt x="0" y="5"/>
                    </a:cubicBezTo>
                    <a:cubicBezTo>
                      <a:pt x="0" y="6"/>
                      <a:pt x="0" y="8"/>
                      <a:pt x="0" y="9"/>
                    </a:cubicBezTo>
                    <a:cubicBezTo>
                      <a:pt x="1" y="9"/>
                      <a:pt x="1" y="10"/>
                      <a:pt x="1" y="10"/>
                    </a:cubicBezTo>
                    <a:cubicBezTo>
                      <a:pt x="14" y="6"/>
                      <a:pt x="14" y="6"/>
                      <a:pt x="14" y="6"/>
                    </a:cubicBezTo>
                    <a:cubicBezTo>
                      <a:pt x="15" y="5"/>
                      <a:pt x="15" y="5"/>
                      <a:pt x="15" y="5"/>
                    </a:cubicBezTo>
                    <a:cubicBezTo>
                      <a:pt x="15" y="5"/>
                      <a:pt x="15" y="5"/>
                      <a:pt x="15" y="5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7" y="5"/>
                      <a:pt x="17" y="5"/>
                      <a:pt x="17" y="5"/>
                    </a:cubicBezTo>
                    <a:cubicBezTo>
                      <a:pt x="31" y="7"/>
                      <a:pt x="31" y="7"/>
                      <a:pt x="31" y="7"/>
                    </a:cubicBezTo>
                    <a:cubicBezTo>
                      <a:pt x="32" y="5"/>
                      <a:pt x="32" y="5"/>
                      <a:pt x="32" y="5"/>
                    </a:cubicBezTo>
                    <a:cubicBezTo>
                      <a:pt x="32" y="4"/>
                      <a:pt x="31" y="3"/>
                      <a:pt x="31" y="2"/>
                    </a:cubicBezTo>
                    <a:cubicBezTo>
                      <a:pt x="31" y="1"/>
                      <a:pt x="31" y="0"/>
                      <a:pt x="31" y="0"/>
                    </a:cubicBezTo>
                    <a:close/>
                  </a:path>
                </a:pathLst>
              </a:custGeom>
              <a:solidFill>
                <a:srgbClr val="D8D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1" name="Freeform 444"/>
              <p:cNvSpPr>
                <a:spLocks/>
              </p:cNvSpPr>
              <p:nvPr/>
            </p:nvSpPr>
            <p:spPr bwMode="auto">
              <a:xfrm>
                <a:off x="1343" y="927"/>
                <a:ext cx="26" cy="6"/>
              </a:xfrm>
              <a:custGeom>
                <a:avLst/>
                <a:gdLst>
                  <a:gd name="T0" fmla="*/ 17 w 32"/>
                  <a:gd name="T1" fmla="*/ 2 h 7"/>
                  <a:gd name="T2" fmla="*/ 16 w 32"/>
                  <a:gd name="T3" fmla="*/ 3 h 7"/>
                  <a:gd name="T4" fmla="*/ 16 w 32"/>
                  <a:gd name="T5" fmla="*/ 3 h 7"/>
                  <a:gd name="T6" fmla="*/ 14 w 32"/>
                  <a:gd name="T7" fmla="*/ 3 h 7"/>
                  <a:gd name="T8" fmla="*/ 0 w 32"/>
                  <a:gd name="T9" fmla="*/ 3 h 7"/>
                  <a:gd name="T10" fmla="*/ 0 w 32"/>
                  <a:gd name="T11" fmla="*/ 7 h 7"/>
                  <a:gd name="T12" fmla="*/ 14 w 32"/>
                  <a:gd name="T13" fmla="*/ 4 h 7"/>
                  <a:gd name="T14" fmla="*/ 15 w 32"/>
                  <a:gd name="T15" fmla="*/ 3 h 7"/>
                  <a:gd name="T16" fmla="*/ 15 w 32"/>
                  <a:gd name="T17" fmla="*/ 3 h 7"/>
                  <a:gd name="T18" fmla="*/ 16 w 32"/>
                  <a:gd name="T19" fmla="*/ 3 h 7"/>
                  <a:gd name="T20" fmla="*/ 17 w 32"/>
                  <a:gd name="T21" fmla="*/ 3 h 7"/>
                  <a:gd name="T22" fmla="*/ 32 w 32"/>
                  <a:gd name="T23" fmla="*/ 3 h 7"/>
                  <a:gd name="T24" fmla="*/ 31 w 32"/>
                  <a:gd name="T25" fmla="*/ 0 h 7"/>
                  <a:gd name="T26" fmla="*/ 17 w 32"/>
                  <a:gd name="T27" fmla="*/ 2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2" h="7">
                    <a:moveTo>
                      <a:pt x="17" y="2"/>
                    </a:moveTo>
                    <a:cubicBezTo>
                      <a:pt x="16" y="3"/>
                      <a:pt x="16" y="3"/>
                      <a:pt x="16" y="3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4" y="3"/>
                      <a:pt x="14" y="3"/>
                      <a:pt x="14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4"/>
                      <a:pt x="0" y="6"/>
                      <a:pt x="0" y="7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32" y="3"/>
                      <a:pt x="32" y="3"/>
                      <a:pt x="32" y="3"/>
                    </a:cubicBezTo>
                    <a:cubicBezTo>
                      <a:pt x="32" y="2"/>
                      <a:pt x="31" y="1"/>
                      <a:pt x="31" y="0"/>
                    </a:cubicBezTo>
                    <a:lnTo>
                      <a:pt x="17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2" name="Freeform 445"/>
              <p:cNvSpPr>
                <a:spLocks/>
              </p:cNvSpPr>
              <p:nvPr/>
            </p:nvSpPr>
            <p:spPr bwMode="auto">
              <a:xfrm>
                <a:off x="1354" y="917"/>
                <a:ext cx="3" cy="25"/>
              </a:xfrm>
              <a:custGeom>
                <a:avLst/>
                <a:gdLst>
                  <a:gd name="T0" fmla="*/ 3 w 5"/>
                  <a:gd name="T1" fmla="*/ 16 h 32"/>
                  <a:gd name="T2" fmla="*/ 3 w 5"/>
                  <a:gd name="T3" fmla="*/ 16 h 32"/>
                  <a:gd name="T4" fmla="*/ 3 w 5"/>
                  <a:gd name="T5" fmla="*/ 15 h 32"/>
                  <a:gd name="T6" fmla="*/ 5 w 5"/>
                  <a:gd name="T7" fmla="*/ 0 h 32"/>
                  <a:gd name="T8" fmla="*/ 3 w 5"/>
                  <a:gd name="T9" fmla="*/ 0 h 32"/>
                  <a:gd name="T10" fmla="*/ 1 w 5"/>
                  <a:gd name="T11" fmla="*/ 0 h 32"/>
                  <a:gd name="T12" fmla="*/ 2 w 5"/>
                  <a:gd name="T13" fmla="*/ 15 h 32"/>
                  <a:gd name="T14" fmla="*/ 2 w 5"/>
                  <a:gd name="T15" fmla="*/ 17 h 32"/>
                  <a:gd name="T16" fmla="*/ 2 w 5"/>
                  <a:gd name="T17" fmla="*/ 17 h 32"/>
                  <a:gd name="T18" fmla="*/ 2 w 5"/>
                  <a:gd name="T19" fmla="*/ 18 h 32"/>
                  <a:gd name="T20" fmla="*/ 0 w 5"/>
                  <a:gd name="T21" fmla="*/ 32 h 32"/>
                  <a:gd name="T22" fmla="*/ 4 w 5"/>
                  <a:gd name="T23" fmla="*/ 32 h 32"/>
                  <a:gd name="T24" fmla="*/ 3 w 5"/>
                  <a:gd name="T25" fmla="*/ 17 h 32"/>
                  <a:gd name="T26" fmla="*/ 3 w 5"/>
                  <a:gd name="T27" fmla="*/ 16 h 32"/>
                  <a:gd name="T28" fmla="*/ 3 w 5"/>
                  <a:gd name="T29" fmla="*/ 16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" h="32">
                    <a:moveTo>
                      <a:pt x="3" y="16"/>
                    </a:moveTo>
                    <a:cubicBezTo>
                      <a:pt x="3" y="16"/>
                      <a:pt x="3" y="16"/>
                      <a:pt x="3" y="16"/>
                    </a:cubicBezTo>
                    <a:cubicBezTo>
                      <a:pt x="3" y="15"/>
                      <a:pt x="3" y="15"/>
                      <a:pt x="3" y="15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4" y="0"/>
                      <a:pt x="3" y="0"/>
                      <a:pt x="3" y="0"/>
                    </a:cubicBezTo>
                    <a:cubicBezTo>
                      <a:pt x="2" y="0"/>
                      <a:pt x="2" y="0"/>
                      <a:pt x="1" y="0"/>
                    </a:cubicBezTo>
                    <a:cubicBezTo>
                      <a:pt x="2" y="15"/>
                      <a:pt x="2" y="15"/>
                      <a:pt x="2" y="15"/>
                    </a:cubicBezTo>
                    <a:cubicBezTo>
                      <a:pt x="2" y="17"/>
                      <a:pt x="2" y="17"/>
                      <a:pt x="2" y="17"/>
                    </a:cubicBezTo>
                    <a:cubicBezTo>
                      <a:pt x="2" y="17"/>
                      <a:pt x="2" y="17"/>
                      <a:pt x="2" y="17"/>
                    </a:cubicBezTo>
                    <a:cubicBezTo>
                      <a:pt x="2" y="18"/>
                      <a:pt x="2" y="18"/>
                      <a:pt x="2" y="18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2" y="32"/>
                      <a:pt x="3" y="32"/>
                      <a:pt x="4" y="32"/>
                    </a:cubicBezTo>
                    <a:cubicBezTo>
                      <a:pt x="3" y="17"/>
                      <a:pt x="3" y="17"/>
                      <a:pt x="3" y="17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3" y="16"/>
                      <a:pt x="3" y="16"/>
                      <a:pt x="3" y="1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3" name="Oval 446"/>
              <p:cNvSpPr>
                <a:spLocks noChangeArrowheads="1"/>
              </p:cNvSpPr>
              <p:nvPr/>
            </p:nvSpPr>
            <p:spPr bwMode="auto">
              <a:xfrm>
                <a:off x="1395" y="927"/>
                <a:ext cx="10" cy="9"/>
              </a:xfrm>
              <a:prstGeom prst="ellipse">
                <a:avLst/>
              </a:prstGeom>
              <a:solidFill>
                <a:srgbClr val="C3C6C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4" name="Oval 447"/>
              <p:cNvSpPr>
                <a:spLocks noChangeArrowheads="1"/>
              </p:cNvSpPr>
              <p:nvPr/>
            </p:nvSpPr>
            <p:spPr bwMode="auto">
              <a:xfrm>
                <a:off x="1395" y="926"/>
                <a:ext cx="9" cy="9"/>
              </a:xfrm>
              <a:prstGeom prst="ellipse">
                <a:avLst/>
              </a:prstGeom>
              <a:solidFill>
                <a:srgbClr val="E93B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5" name="Oval 448"/>
              <p:cNvSpPr>
                <a:spLocks noChangeArrowheads="1"/>
              </p:cNvSpPr>
              <p:nvPr/>
            </p:nvSpPr>
            <p:spPr bwMode="auto">
              <a:xfrm>
                <a:off x="1383" y="927"/>
                <a:ext cx="8" cy="9"/>
              </a:xfrm>
              <a:prstGeom prst="ellipse">
                <a:avLst/>
              </a:prstGeom>
              <a:solidFill>
                <a:srgbClr val="C3C6C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6" name="Oval 449"/>
              <p:cNvSpPr>
                <a:spLocks noChangeArrowheads="1"/>
              </p:cNvSpPr>
              <p:nvPr/>
            </p:nvSpPr>
            <p:spPr bwMode="auto">
              <a:xfrm>
                <a:off x="1382" y="926"/>
                <a:ext cx="9" cy="9"/>
              </a:xfrm>
              <a:prstGeom prst="ellipse">
                <a:avLst/>
              </a:prstGeom>
              <a:solidFill>
                <a:srgbClr val="28B8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7" name="Freeform 450"/>
              <p:cNvSpPr>
                <a:spLocks/>
              </p:cNvSpPr>
              <p:nvPr/>
            </p:nvSpPr>
            <p:spPr bwMode="auto">
              <a:xfrm>
                <a:off x="1333" y="800"/>
                <a:ext cx="166" cy="43"/>
              </a:xfrm>
              <a:custGeom>
                <a:avLst/>
                <a:gdLst>
                  <a:gd name="T0" fmla="*/ 201 w 210"/>
                  <a:gd name="T1" fmla="*/ 0 h 54"/>
                  <a:gd name="T2" fmla="*/ 9 w 210"/>
                  <a:gd name="T3" fmla="*/ 0 h 54"/>
                  <a:gd name="T4" fmla="*/ 2 w 210"/>
                  <a:gd name="T5" fmla="*/ 3 h 54"/>
                  <a:gd name="T6" fmla="*/ 1 w 210"/>
                  <a:gd name="T7" fmla="*/ 3 h 54"/>
                  <a:gd name="T8" fmla="*/ 0 w 210"/>
                  <a:gd name="T9" fmla="*/ 8 h 54"/>
                  <a:gd name="T10" fmla="*/ 0 w 210"/>
                  <a:gd name="T11" fmla="*/ 46 h 54"/>
                  <a:gd name="T12" fmla="*/ 5 w 210"/>
                  <a:gd name="T13" fmla="*/ 54 h 54"/>
                  <a:gd name="T14" fmla="*/ 9 w 210"/>
                  <a:gd name="T15" fmla="*/ 54 h 54"/>
                  <a:gd name="T16" fmla="*/ 201 w 210"/>
                  <a:gd name="T17" fmla="*/ 54 h 54"/>
                  <a:gd name="T18" fmla="*/ 210 w 210"/>
                  <a:gd name="T19" fmla="*/ 46 h 54"/>
                  <a:gd name="T20" fmla="*/ 210 w 210"/>
                  <a:gd name="T21" fmla="*/ 8 h 54"/>
                  <a:gd name="T22" fmla="*/ 208 w 210"/>
                  <a:gd name="T23" fmla="*/ 3 h 54"/>
                  <a:gd name="T24" fmla="*/ 201 w 210"/>
                  <a:gd name="T25" fmla="*/ 0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10" h="54">
                    <a:moveTo>
                      <a:pt x="201" y="0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6" y="0"/>
                      <a:pt x="3" y="1"/>
                      <a:pt x="2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5"/>
                      <a:pt x="0" y="6"/>
                      <a:pt x="0" y="8"/>
                    </a:cubicBezTo>
                    <a:cubicBezTo>
                      <a:pt x="0" y="46"/>
                      <a:pt x="0" y="46"/>
                      <a:pt x="0" y="46"/>
                    </a:cubicBezTo>
                    <a:cubicBezTo>
                      <a:pt x="0" y="50"/>
                      <a:pt x="2" y="53"/>
                      <a:pt x="5" y="54"/>
                    </a:cubicBezTo>
                    <a:cubicBezTo>
                      <a:pt x="6" y="54"/>
                      <a:pt x="8" y="54"/>
                      <a:pt x="9" y="54"/>
                    </a:cubicBezTo>
                    <a:cubicBezTo>
                      <a:pt x="201" y="54"/>
                      <a:pt x="201" y="54"/>
                      <a:pt x="201" y="54"/>
                    </a:cubicBezTo>
                    <a:cubicBezTo>
                      <a:pt x="206" y="54"/>
                      <a:pt x="210" y="51"/>
                      <a:pt x="210" y="46"/>
                    </a:cubicBezTo>
                    <a:cubicBezTo>
                      <a:pt x="210" y="8"/>
                      <a:pt x="210" y="8"/>
                      <a:pt x="210" y="8"/>
                    </a:cubicBezTo>
                    <a:cubicBezTo>
                      <a:pt x="210" y="6"/>
                      <a:pt x="209" y="4"/>
                      <a:pt x="208" y="3"/>
                    </a:cubicBezTo>
                    <a:cubicBezTo>
                      <a:pt x="206" y="1"/>
                      <a:pt x="204" y="0"/>
                      <a:pt x="201" y="0"/>
                    </a:cubicBezTo>
                  </a:path>
                </a:pathLst>
              </a:custGeom>
              <a:solidFill>
                <a:srgbClr val="EBF0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8" name="Freeform 451"/>
              <p:cNvSpPr>
                <a:spLocks noEditPoints="1"/>
              </p:cNvSpPr>
              <p:nvPr/>
            </p:nvSpPr>
            <p:spPr bwMode="auto">
              <a:xfrm>
                <a:off x="1331" y="798"/>
                <a:ext cx="170" cy="47"/>
              </a:xfrm>
              <a:custGeom>
                <a:avLst/>
                <a:gdLst>
                  <a:gd name="T0" fmla="*/ 204 w 216"/>
                  <a:gd name="T1" fmla="*/ 0 h 60"/>
                  <a:gd name="T2" fmla="*/ 12 w 216"/>
                  <a:gd name="T3" fmla="*/ 0 h 60"/>
                  <a:gd name="T4" fmla="*/ 2 w 216"/>
                  <a:gd name="T5" fmla="*/ 4 h 60"/>
                  <a:gd name="T6" fmla="*/ 2 w 216"/>
                  <a:gd name="T7" fmla="*/ 4 h 60"/>
                  <a:gd name="T8" fmla="*/ 0 w 216"/>
                  <a:gd name="T9" fmla="*/ 11 h 60"/>
                  <a:gd name="T10" fmla="*/ 0 w 216"/>
                  <a:gd name="T11" fmla="*/ 49 h 60"/>
                  <a:gd name="T12" fmla="*/ 7 w 216"/>
                  <a:gd name="T13" fmla="*/ 60 h 60"/>
                  <a:gd name="T14" fmla="*/ 12 w 216"/>
                  <a:gd name="T15" fmla="*/ 60 h 60"/>
                  <a:gd name="T16" fmla="*/ 204 w 216"/>
                  <a:gd name="T17" fmla="*/ 60 h 60"/>
                  <a:gd name="T18" fmla="*/ 216 w 216"/>
                  <a:gd name="T19" fmla="*/ 49 h 60"/>
                  <a:gd name="T20" fmla="*/ 216 w 216"/>
                  <a:gd name="T21" fmla="*/ 11 h 60"/>
                  <a:gd name="T22" fmla="*/ 213 w 216"/>
                  <a:gd name="T23" fmla="*/ 3 h 60"/>
                  <a:gd name="T24" fmla="*/ 204 w 216"/>
                  <a:gd name="T25" fmla="*/ 0 h 60"/>
                  <a:gd name="T26" fmla="*/ 210 w 216"/>
                  <a:gd name="T27" fmla="*/ 49 h 60"/>
                  <a:gd name="T28" fmla="*/ 204 w 216"/>
                  <a:gd name="T29" fmla="*/ 54 h 60"/>
                  <a:gd name="T30" fmla="*/ 12 w 216"/>
                  <a:gd name="T31" fmla="*/ 54 h 60"/>
                  <a:gd name="T32" fmla="*/ 9 w 216"/>
                  <a:gd name="T33" fmla="*/ 54 h 60"/>
                  <a:gd name="T34" fmla="*/ 6 w 216"/>
                  <a:gd name="T35" fmla="*/ 49 h 60"/>
                  <a:gd name="T36" fmla="*/ 6 w 216"/>
                  <a:gd name="T37" fmla="*/ 11 h 60"/>
                  <a:gd name="T38" fmla="*/ 7 w 216"/>
                  <a:gd name="T39" fmla="*/ 8 h 60"/>
                  <a:gd name="T40" fmla="*/ 12 w 216"/>
                  <a:gd name="T41" fmla="*/ 6 h 60"/>
                  <a:gd name="T42" fmla="*/ 204 w 216"/>
                  <a:gd name="T43" fmla="*/ 6 h 60"/>
                  <a:gd name="T44" fmla="*/ 209 w 216"/>
                  <a:gd name="T45" fmla="*/ 8 h 60"/>
                  <a:gd name="T46" fmla="*/ 210 w 216"/>
                  <a:gd name="T47" fmla="*/ 11 h 60"/>
                  <a:gd name="T48" fmla="*/ 210 w 216"/>
                  <a:gd name="T49" fmla="*/ 49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16" h="60">
                    <a:moveTo>
                      <a:pt x="204" y="0"/>
                    </a:moveTo>
                    <a:cubicBezTo>
                      <a:pt x="12" y="0"/>
                      <a:pt x="12" y="0"/>
                      <a:pt x="12" y="0"/>
                    </a:cubicBezTo>
                    <a:cubicBezTo>
                      <a:pt x="8" y="0"/>
                      <a:pt x="5" y="1"/>
                      <a:pt x="2" y="4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1" y="6"/>
                      <a:pt x="0" y="9"/>
                      <a:pt x="0" y="11"/>
                    </a:cubicBezTo>
                    <a:cubicBezTo>
                      <a:pt x="0" y="49"/>
                      <a:pt x="0" y="49"/>
                      <a:pt x="0" y="49"/>
                    </a:cubicBezTo>
                    <a:cubicBezTo>
                      <a:pt x="0" y="54"/>
                      <a:pt x="3" y="58"/>
                      <a:pt x="7" y="60"/>
                    </a:cubicBezTo>
                    <a:cubicBezTo>
                      <a:pt x="9" y="60"/>
                      <a:pt x="10" y="60"/>
                      <a:pt x="12" y="60"/>
                    </a:cubicBezTo>
                    <a:cubicBezTo>
                      <a:pt x="204" y="60"/>
                      <a:pt x="204" y="60"/>
                      <a:pt x="204" y="60"/>
                    </a:cubicBezTo>
                    <a:cubicBezTo>
                      <a:pt x="210" y="60"/>
                      <a:pt x="216" y="56"/>
                      <a:pt x="216" y="49"/>
                    </a:cubicBezTo>
                    <a:cubicBezTo>
                      <a:pt x="216" y="11"/>
                      <a:pt x="216" y="11"/>
                      <a:pt x="216" y="11"/>
                    </a:cubicBezTo>
                    <a:cubicBezTo>
                      <a:pt x="216" y="8"/>
                      <a:pt x="215" y="5"/>
                      <a:pt x="213" y="3"/>
                    </a:cubicBezTo>
                    <a:cubicBezTo>
                      <a:pt x="211" y="1"/>
                      <a:pt x="207" y="0"/>
                      <a:pt x="204" y="0"/>
                    </a:cubicBezTo>
                    <a:moveTo>
                      <a:pt x="210" y="49"/>
                    </a:moveTo>
                    <a:cubicBezTo>
                      <a:pt x="210" y="52"/>
                      <a:pt x="207" y="54"/>
                      <a:pt x="204" y="54"/>
                    </a:cubicBezTo>
                    <a:cubicBezTo>
                      <a:pt x="12" y="54"/>
                      <a:pt x="12" y="54"/>
                      <a:pt x="12" y="54"/>
                    </a:cubicBezTo>
                    <a:cubicBezTo>
                      <a:pt x="11" y="54"/>
                      <a:pt x="10" y="54"/>
                      <a:pt x="9" y="54"/>
                    </a:cubicBezTo>
                    <a:cubicBezTo>
                      <a:pt x="7" y="53"/>
                      <a:pt x="6" y="51"/>
                      <a:pt x="6" y="49"/>
                    </a:cubicBezTo>
                    <a:cubicBezTo>
                      <a:pt x="6" y="11"/>
                      <a:pt x="6" y="11"/>
                      <a:pt x="6" y="11"/>
                    </a:cubicBezTo>
                    <a:cubicBezTo>
                      <a:pt x="6" y="10"/>
                      <a:pt x="6" y="9"/>
                      <a:pt x="7" y="8"/>
                    </a:cubicBezTo>
                    <a:cubicBezTo>
                      <a:pt x="8" y="7"/>
                      <a:pt x="10" y="6"/>
                      <a:pt x="12" y="6"/>
                    </a:cubicBezTo>
                    <a:cubicBezTo>
                      <a:pt x="204" y="6"/>
                      <a:pt x="204" y="6"/>
                      <a:pt x="204" y="6"/>
                    </a:cubicBezTo>
                    <a:cubicBezTo>
                      <a:pt x="206" y="6"/>
                      <a:pt x="207" y="7"/>
                      <a:pt x="209" y="8"/>
                    </a:cubicBezTo>
                    <a:cubicBezTo>
                      <a:pt x="209" y="9"/>
                      <a:pt x="210" y="10"/>
                      <a:pt x="210" y="11"/>
                    </a:cubicBezTo>
                    <a:cubicBezTo>
                      <a:pt x="210" y="49"/>
                      <a:pt x="210" y="49"/>
                      <a:pt x="210" y="49"/>
                    </a:cubicBezTo>
                  </a:path>
                </a:pathLst>
              </a:custGeom>
              <a:solidFill>
                <a:srgbClr val="0E203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9" name="Freeform 452"/>
              <p:cNvSpPr>
                <a:spLocks/>
              </p:cNvSpPr>
              <p:nvPr/>
            </p:nvSpPr>
            <p:spPr bwMode="auto">
              <a:xfrm>
                <a:off x="1335" y="803"/>
                <a:ext cx="160" cy="37"/>
              </a:xfrm>
              <a:custGeom>
                <a:avLst/>
                <a:gdLst>
                  <a:gd name="T0" fmla="*/ 6 w 203"/>
                  <a:gd name="T1" fmla="*/ 0 h 48"/>
                  <a:gd name="T2" fmla="*/ 1 w 203"/>
                  <a:gd name="T3" fmla="*/ 2 h 48"/>
                  <a:gd name="T4" fmla="*/ 1 w 203"/>
                  <a:gd name="T5" fmla="*/ 2 h 48"/>
                  <a:gd name="T6" fmla="*/ 0 w 203"/>
                  <a:gd name="T7" fmla="*/ 5 h 48"/>
                  <a:gd name="T8" fmla="*/ 0 w 203"/>
                  <a:gd name="T9" fmla="*/ 43 h 48"/>
                  <a:gd name="T10" fmla="*/ 3 w 203"/>
                  <a:gd name="T11" fmla="*/ 48 h 48"/>
                  <a:gd name="T12" fmla="*/ 3 w 203"/>
                  <a:gd name="T13" fmla="*/ 8 h 48"/>
                  <a:gd name="T14" fmla="*/ 9 w 203"/>
                  <a:gd name="T15" fmla="*/ 2 h 48"/>
                  <a:gd name="T16" fmla="*/ 202 w 203"/>
                  <a:gd name="T17" fmla="*/ 2 h 48"/>
                  <a:gd name="T18" fmla="*/ 203 w 203"/>
                  <a:gd name="T19" fmla="*/ 3 h 48"/>
                  <a:gd name="T20" fmla="*/ 203 w 203"/>
                  <a:gd name="T21" fmla="*/ 2 h 48"/>
                  <a:gd name="T22" fmla="*/ 203 w 203"/>
                  <a:gd name="T23" fmla="*/ 2 h 48"/>
                  <a:gd name="T24" fmla="*/ 198 w 203"/>
                  <a:gd name="T25" fmla="*/ 0 h 48"/>
                  <a:gd name="T26" fmla="*/ 198 w 203"/>
                  <a:gd name="T27" fmla="*/ 0 h 48"/>
                  <a:gd name="T28" fmla="*/ 6 w 203"/>
                  <a:gd name="T29" fmla="*/ 0 h 48"/>
                  <a:gd name="T30" fmla="*/ 6 w 203"/>
                  <a:gd name="T31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03" h="48">
                    <a:moveTo>
                      <a:pt x="6" y="0"/>
                    </a:moveTo>
                    <a:cubicBezTo>
                      <a:pt x="4" y="0"/>
                      <a:pt x="2" y="1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0" y="3"/>
                      <a:pt x="0" y="4"/>
                      <a:pt x="0" y="5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5"/>
                      <a:pt x="1" y="47"/>
                      <a:pt x="3" y="48"/>
                    </a:cubicBezTo>
                    <a:cubicBezTo>
                      <a:pt x="3" y="8"/>
                      <a:pt x="3" y="8"/>
                      <a:pt x="3" y="8"/>
                    </a:cubicBezTo>
                    <a:cubicBezTo>
                      <a:pt x="3" y="5"/>
                      <a:pt x="6" y="2"/>
                      <a:pt x="9" y="2"/>
                    </a:cubicBezTo>
                    <a:cubicBezTo>
                      <a:pt x="202" y="2"/>
                      <a:pt x="202" y="2"/>
                      <a:pt x="202" y="2"/>
                    </a:cubicBezTo>
                    <a:cubicBezTo>
                      <a:pt x="202" y="2"/>
                      <a:pt x="203" y="3"/>
                      <a:pt x="203" y="3"/>
                    </a:cubicBezTo>
                    <a:cubicBezTo>
                      <a:pt x="203" y="2"/>
                      <a:pt x="203" y="2"/>
                      <a:pt x="203" y="2"/>
                    </a:cubicBezTo>
                    <a:cubicBezTo>
                      <a:pt x="203" y="2"/>
                      <a:pt x="203" y="2"/>
                      <a:pt x="203" y="2"/>
                    </a:cubicBezTo>
                    <a:cubicBezTo>
                      <a:pt x="201" y="1"/>
                      <a:pt x="200" y="0"/>
                      <a:pt x="198" y="0"/>
                    </a:cubicBezTo>
                    <a:cubicBezTo>
                      <a:pt x="198" y="0"/>
                      <a:pt x="198" y="0"/>
                      <a:pt x="198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</a:path>
                </a:pathLst>
              </a:custGeom>
              <a:solidFill>
                <a:srgbClr val="C3C6C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0" name="Freeform 453"/>
              <p:cNvSpPr>
                <a:spLocks/>
              </p:cNvSpPr>
              <p:nvPr/>
            </p:nvSpPr>
            <p:spPr bwMode="auto">
              <a:xfrm>
                <a:off x="1336" y="802"/>
                <a:ext cx="159" cy="2"/>
              </a:xfrm>
              <a:custGeom>
                <a:avLst/>
                <a:gdLst>
                  <a:gd name="T0" fmla="*/ 197 w 202"/>
                  <a:gd name="T1" fmla="*/ 0 h 3"/>
                  <a:gd name="T2" fmla="*/ 197 w 202"/>
                  <a:gd name="T3" fmla="*/ 0 h 3"/>
                  <a:gd name="T4" fmla="*/ 5 w 202"/>
                  <a:gd name="T5" fmla="*/ 0 h 3"/>
                  <a:gd name="T6" fmla="*/ 5 w 202"/>
                  <a:gd name="T7" fmla="*/ 0 h 3"/>
                  <a:gd name="T8" fmla="*/ 0 w 202"/>
                  <a:gd name="T9" fmla="*/ 3 h 3"/>
                  <a:gd name="T10" fmla="*/ 0 w 202"/>
                  <a:gd name="T11" fmla="*/ 3 h 3"/>
                  <a:gd name="T12" fmla="*/ 0 w 202"/>
                  <a:gd name="T13" fmla="*/ 3 h 3"/>
                  <a:gd name="T14" fmla="*/ 5 w 202"/>
                  <a:gd name="T15" fmla="*/ 1 h 3"/>
                  <a:gd name="T16" fmla="*/ 5 w 202"/>
                  <a:gd name="T17" fmla="*/ 1 h 3"/>
                  <a:gd name="T18" fmla="*/ 197 w 202"/>
                  <a:gd name="T19" fmla="*/ 1 h 3"/>
                  <a:gd name="T20" fmla="*/ 197 w 202"/>
                  <a:gd name="T21" fmla="*/ 1 h 3"/>
                  <a:gd name="T22" fmla="*/ 202 w 202"/>
                  <a:gd name="T23" fmla="*/ 3 h 3"/>
                  <a:gd name="T24" fmla="*/ 202 w 202"/>
                  <a:gd name="T25" fmla="*/ 3 h 3"/>
                  <a:gd name="T26" fmla="*/ 202 w 202"/>
                  <a:gd name="T27" fmla="*/ 3 h 3"/>
                  <a:gd name="T28" fmla="*/ 202 w 202"/>
                  <a:gd name="T29" fmla="*/ 3 h 3"/>
                  <a:gd name="T30" fmla="*/ 197 w 202"/>
                  <a:gd name="T31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02" h="3">
                    <a:moveTo>
                      <a:pt x="197" y="0"/>
                    </a:moveTo>
                    <a:cubicBezTo>
                      <a:pt x="197" y="0"/>
                      <a:pt x="197" y="0"/>
                      <a:pt x="197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3" y="0"/>
                      <a:pt x="1" y="1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1" y="2"/>
                      <a:pt x="3" y="1"/>
                      <a:pt x="5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197" y="1"/>
                      <a:pt x="197" y="1"/>
                      <a:pt x="197" y="1"/>
                    </a:cubicBezTo>
                    <a:cubicBezTo>
                      <a:pt x="197" y="1"/>
                      <a:pt x="197" y="1"/>
                      <a:pt x="197" y="1"/>
                    </a:cubicBezTo>
                    <a:cubicBezTo>
                      <a:pt x="199" y="1"/>
                      <a:pt x="200" y="2"/>
                      <a:pt x="202" y="3"/>
                    </a:cubicBezTo>
                    <a:cubicBezTo>
                      <a:pt x="202" y="3"/>
                      <a:pt x="202" y="3"/>
                      <a:pt x="202" y="3"/>
                    </a:cubicBezTo>
                    <a:cubicBezTo>
                      <a:pt x="202" y="3"/>
                      <a:pt x="202" y="3"/>
                      <a:pt x="202" y="3"/>
                    </a:cubicBezTo>
                    <a:cubicBezTo>
                      <a:pt x="202" y="3"/>
                      <a:pt x="202" y="3"/>
                      <a:pt x="202" y="3"/>
                    </a:cubicBezTo>
                    <a:cubicBezTo>
                      <a:pt x="201" y="1"/>
                      <a:pt x="199" y="0"/>
                      <a:pt x="197" y="0"/>
                    </a:cubicBezTo>
                  </a:path>
                </a:pathLst>
              </a:custGeom>
              <a:solidFill>
                <a:srgbClr val="12203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1" name="Oval 454"/>
              <p:cNvSpPr>
                <a:spLocks noChangeArrowheads="1"/>
              </p:cNvSpPr>
              <p:nvPr/>
            </p:nvSpPr>
            <p:spPr bwMode="auto">
              <a:xfrm>
                <a:off x="1414" y="807"/>
                <a:ext cx="5" cy="4"/>
              </a:xfrm>
              <a:prstGeom prst="ellipse">
                <a:avLst/>
              </a:prstGeom>
              <a:solidFill>
                <a:srgbClr val="7E99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2" name="Oval 455"/>
              <p:cNvSpPr>
                <a:spLocks noChangeArrowheads="1"/>
              </p:cNvSpPr>
              <p:nvPr/>
            </p:nvSpPr>
            <p:spPr bwMode="auto">
              <a:xfrm>
                <a:off x="1421" y="807"/>
                <a:ext cx="5" cy="4"/>
              </a:xfrm>
              <a:prstGeom prst="ellipse">
                <a:avLst/>
              </a:prstGeom>
              <a:solidFill>
                <a:srgbClr val="7E99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3" name="Oval 456"/>
              <p:cNvSpPr>
                <a:spLocks noChangeArrowheads="1"/>
              </p:cNvSpPr>
              <p:nvPr/>
            </p:nvSpPr>
            <p:spPr bwMode="auto">
              <a:xfrm>
                <a:off x="1428" y="807"/>
                <a:ext cx="5" cy="4"/>
              </a:xfrm>
              <a:prstGeom prst="ellipse">
                <a:avLst/>
              </a:prstGeom>
              <a:solidFill>
                <a:srgbClr val="7E99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4" name="Oval 457"/>
              <p:cNvSpPr>
                <a:spLocks noChangeArrowheads="1"/>
              </p:cNvSpPr>
              <p:nvPr/>
            </p:nvSpPr>
            <p:spPr bwMode="auto">
              <a:xfrm>
                <a:off x="1436" y="807"/>
                <a:ext cx="5" cy="4"/>
              </a:xfrm>
              <a:prstGeom prst="ellipse">
                <a:avLst/>
              </a:prstGeom>
              <a:solidFill>
                <a:srgbClr val="7E99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5" name="Oval 458"/>
              <p:cNvSpPr>
                <a:spLocks noChangeArrowheads="1"/>
              </p:cNvSpPr>
              <p:nvPr/>
            </p:nvSpPr>
            <p:spPr bwMode="auto">
              <a:xfrm>
                <a:off x="1443" y="807"/>
                <a:ext cx="5" cy="4"/>
              </a:xfrm>
              <a:prstGeom prst="ellipse">
                <a:avLst/>
              </a:prstGeom>
              <a:solidFill>
                <a:srgbClr val="7E99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6" name="Oval 459"/>
              <p:cNvSpPr>
                <a:spLocks noChangeArrowheads="1"/>
              </p:cNvSpPr>
              <p:nvPr/>
            </p:nvSpPr>
            <p:spPr bwMode="auto">
              <a:xfrm>
                <a:off x="1451" y="807"/>
                <a:ext cx="4" cy="4"/>
              </a:xfrm>
              <a:prstGeom prst="ellipse">
                <a:avLst/>
              </a:prstGeom>
              <a:solidFill>
                <a:srgbClr val="7E99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" name="Oval 460"/>
              <p:cNvSpPr>
                <a:spLocks noChangeArrowheads="1"/>
              </p:cNvSpPr>
              <p:nvPr/>
            </p:nvSpPr>
            <p:spPr bwMode="auto">
              <a:xfrm>
                <a:off x="1458" y="807"/>
                <a:ext cx="5" cy="4"/>
              </a:xfrm>
              <a:prstGeom prst="ellipse">
                <a:avLst/>
              </a:prstGeom>
              <a:solidFill>
                <a:srgbClr val="7E99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" name="Oval 461"/>
              <p:cNvSpPr>
                <a:spLocks noChangeArrowheads="1"/>
              </p:cNvSpPr>
              <p:nvPr/>
            </p:nvSpPr>
            <p:spPr bwMode="auto">
              <a:xfrm>
                <a:off x="1465" y="807"/>
                <a:ext cx="5" cy="4"/>
              </a:xfrm>
              <a:prstGeom prst="ellipse">
                <a:avLst/>
              </a:prstGeom>
              <a:solidFill>
                <a:srgbClr val="7E99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9" name="Oval 462"/>
              <p:cNvSpPr>
                <a:spLocks noChangeArrowheads="1"/>
              </p:cNvSpPr>
              <p:nvPr/>
            </p:nvSpPr>
            <p:spPr bwMode="auto">
              <a:xfrm>
                <a:off x="1473" y="807"/>
                <a:ext cx="4" cy="4"/>
              </a:xfrm>
              <a:prstGeom prst="ellipse">
                <a:avLst/>
              </a:prstGeom>
              <a:solidFill>
                <a:srgbClr val="7E99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0" name="Oval 463"/>
              <p:cNvSpPr>
                <a:spLocks noChangeArrowheads="1"/>
              </p:cNvSpPr>
              <p:nvPr/>
            </p:nvSpPr>
            <p:spPr bwMode="auto">
              <a:xfrm>
                <a:off x="1480" y="807"/>
                <a:ext cx="5" cy="4"/>
              </a:xfrm>
              <a:prstGeom prst="ellipse">
                <a:avLst/>
              </a:prstGeom>
              <a:solidFill>
                <a:srgbClr val="7E99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1" name="Oval 464"/>
              <p:cNvSpPr>
                <a:spLocks noChangeArrowheads="1"/>
              </p:cNvSpPr>
              <p:nvPr/>
            </p:nvSpPr>
            <p:spPr bwMode="auto">
              <a:xfrm>
                <a:off x="1417" y="812"/>
                <a:ext cx="5" cy="4"/>
              </a:xfrm>
              <a:prstGeom prst="ellipse">
                <a:avLst/>
              </a:prstGeom>
              <a:solidFill>
                <a:srgbClr val="7E99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2" name="Oval 465"/>
              <p:cNvSpPr>
                <a:spLocks noChangeArrowheads="1"/>
              </p:cNvSpPr>
              <p:nvPr/>
            </p:nvSpPr>
            <p:spPr bwMode="auto">
              <a:xfrm>
                <a:off x="1425" y="812"/>
                <a:ext cx="5" cy="4"/>
              </a:xfrm>
              <a:prstGeom prst="ellipse">
                <a:avLst/>
              </a:prstGeom>
              <a:solidFill>
                <a:srgbClr val="7E99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3" name="Oval 466"/>
              <p:cNvSpPr>
                <a:spLocks noChangeArrowheads="1"/>
              </p:cNvSpPr>
              <p:nvPr/>
            </p:nvSpPr>
            <p:spPr bwMode="auto">
              <a:xfrm>
                <a:off x="1432" y="812"/>
                <a:ext cx="5" cy="4"/>
              </a:xfrm>
              <a:prstGeom prst="ellipse">
                <a:avLst/>
              </a:prstGeom>
              <a:solidFill>
                <a:srgbClr val="7E99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50" name="Oval 468"/>
            <p:cNvSpPr>
              <a:spLocks noChangeArrowheads="1"/>
            </p:cNvSpPr>
            <p:nvPr/>
          </p:nvSpPr>
          <p:spPr bwMode="auto">
            <a:xfrm>
              <a:off x="2284413" y="1289050"/>
              <a:ext cx="7938" cy="6350"/>
            </a:xfrm>
            <a:prstGeom prst="ellipse">
              <a:avLst/>
            </a:prstGeom>
            <a:solidFill>
              <a:srgbClr val="7E99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Oval 469"/>
            <p:cNvSpPr>
              <a:spLocks noChangeArrowheads="1"/>
            </p:cNvSpPr>
            <p:nvPr/>
          </p:nvSpPr>
          <p:spPr bwMode="auto">
            <a:xfrm>
              <a:off x="2297113" y="1289050"/>
              <a:ext cx="7938" cy="6350"/>
            </a:xfrm>
            <a:prstGeom prst="ellipse">
              <a:avLst/>
            </a:prstGeom>
            <a:solidFill>
              <a:srgbClr val="7E99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Oval 470"/>
            <p:cNvSpPr>
              <a:spLocks noChangeArrowheads="1"/>
            </p:cNvSpPr>
            <p:nvPr/>
          </p:nvSpPr>
          <p:spPr bwMode="auto">
            <a:xfrm>
              <a:off x="2308225" y="1289050"/>
              <a:ext cx="7938" cy="6350"/>
            </a:xfrm>
            <a:prstGeom prst="ellipse">
              <a:avLst/>
            </a:prstGeom>
            <a:solidFill>
              <a:srgbClr val="7E99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Oval 471"/>
            <p:cNvSpPr>
              <a:spLocks noChangeArrowheads="1"/>
            </p:cNvSpPr>
            <p:nvPr/>
          </p:nvSpPr>
          <p:spPr bwMode="auto">
            <a:xfrm>
              <a:off x="2320925" y="1289050"/>
              <a:ext cx="6350" cy="6350"/>
            </a:xfrm>
            <a:prstGeom prst="ellipse">
              <a:avLst/>
            </a:prstGeom>
            <a:solidFill>
              <a:srgbClr val="7E99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Oval 472"/>
            <p:cNvSpPr>
              <a:spLocks noChangeArrowheads="1"/>
            </p:cNvSpPr>
            <p:nvPr/>
          </p:nvSpPr>
          <p:spPr bwMode="auto">
            <a:xfrm>
              <a:off x="2332038" y="1289050"/>
              <a:ext cx="7938" cy="6350"/>
            </a:xfrm>
            <a:prstGeom prst="ellipse">
              <a:avLst/>
            </a:prstGeom>
            <a:solidFill>
              <a:srgbClr val="7E99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Oval 473"/>
            <p:cNvSpPr>
              <a:spLocks noChangeArrowheads="1"/>
            </p:cNvSpPr>
            <p:nvPr/>
          </p:nvSpPr>
          <p:spPr bwMode="auto">
            <a:xfrm>
              <a:off x="2343150" y="1289050"/>
              <a:ext cx="7938" cy="6350"/>
            </a:xfrm>
            <a:prstGeom prst="ellipse">
              <a:avLst/>
            </a:prstGeom>
            <a:solidFill>
              <a:srgbClr val="7E99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Oval 474"/>
            <p:cNvSpPr>
              <a:spLocks noChangeArrowheads="1"/>
            </p:cNvSpPr>
            <p:nvPr/>
          </p:nvSpPr>
          <p:spPr bwMode="auto">
            <a:xfrm>
              <a:off x="2355850" y="1289050"/>
              <a:ext cx="6350" cy="6350"/>
            </a:xfrm>
            <a:prstGeom prst="ellipse">
              <a:avLst/>
            </a:prstGeom>
            <a:solidFill>
              <a:srgbClr val="7E99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Oval 475"/>
            <p:cNvSpPr>
              <a:spLocks noChangeArrowheads="1"/>
            </p:cNvSpPr>
            <p:nvPr/>
          </p:nvSpPr>
          <p:spPr bwMode="auto">
            <a:xfrm>
              <a:off x="2244725" y="1296988"/>
              <a:ext cx="7938" cy="6350"/>
            </a:xfrm>
            <a:prstGeom prst="ellipse">
              <a:avLst/>
            </a:prstGeom>
            <a:solidFill>
              <a:srgbClr val="7E99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Oval 476"/>
            <p:cNvSpPr>
              <a:spLocks noChangeArrowheads="1"/>
            </p:cNvSpPr>
            <p:nvPr/>
          </p:nvSpPr>
          <p:spPr bwMode="auto">
            <a:xfrm>
              <a:off x="2255838" y="1296988"/>
              <a:ext cx="7938" cy="6350"/>
            </a:xfrm>
            <a:prstGeom prst="ellipse">
              <a:avLst/>
            </a:prstGeom>
            <a:solidFill>
              <a:srgbClr val="7E99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Oval 477"/>
            <p:cNvSpPr>
              <a:spLocks noChangeArrowheads="1"/>
            </p:cNvSpPr>
            <p:nvPr/>
          </p:nvSpPr>
          <p:spPr bwMode="auto">
            <a:xfrm>
              <a:off x="2266950" y="1296988"/>
              <a:ext cx="7938" cy="6350"/>
            </a:xfrm>
            <a:prstGeom prst="ellipse">
              <a:avLst/>
            </a:prstGeom>
            <a:solidFill>
              <a:srgbClr val="7E99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Oval 478"/>
            <p:cNvSpPr>
              <a:spLocks noChangeArrowheads="1"/>
            </p:cNvSpPr>
            <p:nvPr/>
          </p:nvSpPr>
          <p:spPr bwMode="auto">
            <a:xfrm>
              <a:off x="2279650" y="1296988"/>
              <a:ext cx="7938" cy="6350"/>
            </a:xfrm>
            <a:prstGeom prst="ellipse">
              <a:avLst/>
            </a:prstGeom>
            <a:solidFill>
              <a:srgbClr val="7E99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Oval 479"/>
            <p:cNvSpPr>
              <a:spLocks noChangeArrowheads="1"/>
            </p:cNvSpPr>
            <p:nvPr/>
          </p:nvSpPr>
          <p:spPr bwMode="auto">
            <a:xfrm>
              <a:off x="2290763" y="1296988"/>
              <a:ext cx="7938" cy="6350"/>
            </a:xfrm>
            <a:prstGeom prst="ellipse">
              <a:avLst/>
            </a:prstGeom>
            <a:solidFill>
              <a:srgbClr val="7E99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Oval 480"/>
            <p:cNvSpPr>
              <a:spLocks noChangeArrowheads="1"/>
            </p:cNvSpPr>
            <p:nvPr/>
          </p:nvSpPr>
          <p:spPr bwMode="auto">
            <a:xfrm>
              <a:off x="2303463" y="1296988"/>
              <a:ext cx="6350" cy="6350"/>
            </a:xfrm>
            <a:prstGeom prst="ellipse">
              <a:avLst/>
            </a:prstGeom>
            <a:solidFill>
              <a:srgbClr val="7E99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Oval 481"/>
            <p:cNvSpPr>
              <a:spLocks noChangeArrowheads="1"/>
            </p:cNvSpPr>
            <p:nvPr/>
          </p:nvSpPr>
          <p:spPr bwMode="auto">
            <a:xfrm>
              <a:off x="2314575" y="1296988"/>
              <a:ext cx="7938" cy="6350"/>
            </a:xfrm>
            <a:prstGeom prst="ellipse">
              <a:avLst/>
            </a:prstGeom>
            <a:solidFill>
              <a:srgbClr val="7E99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Oval 482"/>
            <p:cNvSpPr>
              <a:spLocks noChangeArrowheads="1"/>
            </p:cNvSpPr>
            <p:nvPr/>
          </p:nvSpPr>
          <p:spPr bwMode="auto">
            <a:xfrm>
              <a:off x="2325688" y="1296988"/>
              <a:ext cx="7938" cy="6350"/>
            </a:xfrm>
            <a:prstGeom prst="ellipse">
              <a:avLst/>
            </a:prstGeom>
            <a:solidFill>
              <a:srgbClr val="7E99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Oval 483"/>
            <p:cNvSpPr>
              <a:spLocks noChangeArrowheads="1"/>
            </p:cNvSpPr>
            <p:nvPr/>
          </p:nvSpPr>
          <p:spPr bwMode="auto">
            <a:xfrm>
              <a:off x="2338388" y="1296988"/>
              <a:ext cx="6350" cy="6350"/>
            </a:xfrm>
            <a:prstGeom prst="ellipse">
              <a:avLst/>
            </a:prstGeom>
            <a:solidFill>
              <a:srgbClr val="7E99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Oval 484"/>
            <p:cNvSpPr>
              <a:spLocks noChangeArrowheads="1"/>
            </p:cNvSpPr>
            <p:nvPr/>
          </p:nvSpPr>
          <p:spPr bwMode="auto">
            <a:xfrm>
              <a:off x="2349500" y="1296988"/>
              <a:ext cx="7938" cy="6350"/>
            </a:xfrm>
            <a:prstGeom prst="ellipse">
              <a:avLst/>
            </a:prstGeom>
            <a:solidFill>
              <a:srgbClr val="7E99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Oval 485"/>
            <p:cNvSpPr>
              <a:spLocks noChangeArrowheads="1"/>
            </p:cNvSpPr>
            <p:nvPr/>
          </p:nvSpPr>
          <p:spPr bwMode="auto">
            <a:xfrm>
              <a:off x="2249488" y="1304925"/>
              <a:ext cx="7938" cy="6350"/>
            </a:xfrm>
            <a:prstGeom prst="ellipse">
              <a:avLst/>
            </a:prstGeom>
            <a:solidFill>
              <a:srgbClr val="7E99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Oval 486"/>
            <p:cNvSpPr>
              <a:spLocks noChangeArrowheads="1"/>
            </p:cNvSpPr>
            <p:nvPr/>
          </p:nvSpPr>
          <p:spPr bwMode="auto">
            <a:xfrm>
              <a:off x="2262188" y="1304925"/>
              <a:ext cx="7938" cy="6350"/>
            </a:xfrm>
            <a:prstGeom prst="ellipse">
              <a:avLst/>
            </a:prstGeom>
            <a:solidFill>
              <a:srgbClr val="7E99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Oval 487"/>
            <p:cNvSpPr>
              <a:spLocks noChangeArrowheads="1"/>
            </p:cNvSpPr>
            <p:nvPr/>
          </p:nvSpPr>
          <p:spPr bwMode="auto">
            <a:xfrm>
              <a:off x="2273300" y="1304925"/>
              <a:ext cx="7938" cy="6350"/>
            </a:xfrm>
            <a:prstGeom prst="ellipse">
              <a:avLst/>
            </a:prstGeom>
            <a:solidFill>
              <a:srgbClr val="7E99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Oval 488"/>
            <p:cNvSpPr>
              <a:spLocks noChangeArrowheads="1"/>
            </p:cNvSpPr>
            <p:nvPr/>
          </p:nvSpPr>
          <p:spPr bwMode="auto">
            <a:xfrm>
              <a:off x="2284413" y="1304925"/>
              <a:ext cx="7938" cy="6350"/>
            </a:xfrm>
            <a:prstGeom prst="ellipse">
              <a:avLst/>
            </a:prstGeom>
            <a:solidFill>
              <a:srgbClr val="7E99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Oval 489"/>
            <p:cNvSpPr>
              <a:spLocks noChangeArrowheads="1"/>
            </p:cNvSpPr>
            <p:nvPr/>
          </p:nvSpPr>
          <p:spPr bwMode="auto">
            <a:xfrm>
              <a:off x="2297113" y="1304925"/>
              <a:ext cx="7938" cy="6350"/>
            </a:xfrm>
            <a:prstGeom prst="ellipse">
              <a:avLst/>
            </a:prstGeom>
            <a:solidFill>
              <a:srgbClr val="7E99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Oval 490"/>
            <p:cNvSpPr>
              <a:spLocks noChangeArrowheads="1"/>
            </p:cNvSpPr>
            <p:nvPr/>
          </p:nvSpPr>
          <p:spPr bwMode="auto">
            <a:xfrm>
              <a:off x="2308225" y="1304925"/>
              <a:ext cx="7938" cy="6350"/>
            </a:xfrm>
            <a:prstGeom prst="ellipse">
              <a:avLst/>
            </a:prstGeom>
            <a:solidFill>
              <a:srgbClr val="7E99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Oval 491"/>
            <p:cNvSpPr>
              <a:spLocks noChangeArrowheads="1"/>
            </p:cNvSpPr>
            <p:nvPr/>
          </p:nvSpPr>
          <p:spPr bwMode="auto">
            <a:xfrm>
              <a:off x="2320925" y="1304925"/>
              <a:ext cx="6350" cy="6350"/>
            </a:xfrm>
            <a:prstGeom prst="ellipse">
              <a:avLst/>
            </a:prstGeom>
            <a:solidFill>
              <a:srgbClr val="7E99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Oval 492"/>
            <p:cNvSpPr>
              <a:spLocks noChangeArrowheads="1"/>
            </p:cNvSpPr>
            <p:nvPr/>
          </p:nvSpPr>
          <p:spPr bwMode="auto">
            <a:xfrm>
              <a:off x="2332038" y="1304925"/>
              <a:ext cx="7938" cy="6350"/>
            </a:xfrm>
            <a:prstGeom prst="ellipse">
              <a:avLst/>
            </a:prstGeom>
            <a:solidFill>
              <a:srgbClr val="7E99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Oval 493"/>
            <p:cNvSpPr>
              <a:spLocks noChangeArrowheads="1"/>
            </p:cNvSpPr>
            <p:nvPr/>
          </p:nvSpPr>
          <p:spPr bwMode="auto">
            <a:xfrm>
              <a:off x="2343150" y="1304925"/>
              <a:ext cx="7938" cy="6350"/>
            </a:xfrm>
            <a:prstGeom prst="ellipse">
              <a:avLst/>
            </a:prstGeom>
            <a:solidFill>
              <a:srgbClr val="7E99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Oval 494"/>
            <p:cNvSpPr>
              <a:spLocks noChangeArrowheads="1"/>
            </p:cNvSpPr>
            <p:nvPr/>
          </p:nvSpPr>
          <p:spPr bwMode="auto">
            <a:xfrm>
              <a:off x="2355850" y="1304925"/>
              <a:ext cx="6350" cy="6350"/>
            </a:xfrm>
            <a:prstGeom prst="ellipse">
              <a:avLst/>
            </a:prstGeom>
            <a:solidFill>
              <a:srgbClr val="7E99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Oval 495"/>
            <p:cNvSpPr>
              <a:spLocks noChangeArrowheads="1"/>
            </p:cNvSpPr>
            <p:nvPr/>
          </p:nvSpPr>
          <p:spPr bwMode="auto">
            <a:xfrm>
              <a:off x="2244725" y="1312863"/>
              <a:ext cx="7938" cy="7937"/>
            </a:xfrm>
            <a:prstGeom prst="ellipse">
              <a:avLst/>
            </a:prstGeom>
            <a:solidFill>
              <a:srgbClr val="7E99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Oval 496"/>
            <p:cNvSpPr>
              <a:spLocks noChangeArrowheads="1"/>
            </p:cNvSpPr>
            <p:nvPr/>
          </p:nvSpPr>
          <p:spPr bwMode="auto">
            <a:xfrm>
              <a:off x="2255838" y="1312863"/>
              <a:ext cx="7938" cy="7937"/>
            </a:xfrm>
            <a:prstGeom prst="ellipse">
              <a:avLst/>
            </a:prstGeom>
            <a:solidFill>
              <a:srgbClr val="7E99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Oval 497"/>
            <p:cNvSpPr>
              <a:spLocks noChangeArrowheads="1"/>
            </p:cNvSpPr>
            <p:nvPr/>
          </p:nvSpPr>
          <p:spPr bwMode="auto">
            <a:xfrm>
              <a:off x="2266950" y="1312863"/>
              <a:ext cx="7938" cy="7937"/>
            </a:xfrm>
            <a:prstGeom prst="ellipse">
              <a:avLst/>
            </a:prstGeom>
            <a:solidFill>
              <a:srgbClr val="7E99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Oval 498"/>
            <p:cNvSpPr>
              <a:spLocks noChangeArrowheads="1"/>
            </p:cNvSpPr>
            <p:nvPr/>
          </p:nvSpPr>
          <p:spPr bwMode="auto">
            <a:xfrm>
              <a:off x="2279650" y="1312863"/>
              <a:ext cx="7938" cy="7937"/>
            </a:xfrm>
            <a:prstGeom prst="ellipse">
              <a:avLst/>
            </a:prstGeom>
            <a:solidFill>
              <a:srgbClr val="7E99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Oval 499"/>
            <p:cNvSpPr>
              <a:spLocks noChangeArrowheads="1"/>
            </p:cNvSpPr>
            <p:nvPr/>
          </p:nvSpPr>
          <p:spPr bwMode="auto">
            <a:xfrm>
              <a:off x="2290763" y="1312863"/>
              <a:ext cx="7938" cy="7937"/>
            </a:xfrm>
            <a:prstGeom prst="ellipse">
              <a:avLst/>
            </a:prstGeom>
            <a:solidFill>
              <a:srgbClr val="7E99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Oval 500"/>
            <p:cNvSpPr>
              <a:spLocks noChangeArrowheads="1"/>
            </p:cNvSpPr>
            <p:nvPr/>
          </p:nvSpPr>
          <p:spPr bwMode="auto">
            <a:xfrm>
              <a:off x="2303463" y="1312863"/>
              <a:ext cx="6350" cy="7937"/>
            </a:xfrm>
            <a:prstGeom prst="ellipse">
              <a:avLst/>
            </a:prstGeom>
            <a:solidFill>
              <a:srgbClr val="7E99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Oval 501"/>
            <p:cNvSpPr>
              <a:spLocks noChangeArrowheads="1"/>
            </p:cNvSpPr>
            <p:nvPr/>
          </p:nvSpPr>
          <p:spPr bwMode="auto">
            <a:xfrm>
              <a:off x="2314575" y="1312863"/>
              <a:ext cx="7938" cy="7937"/>
            </a:xfrm>
            <a:prstGeom prst="ellipse">
              <a:avLst/>
            </a:prstGeom>
            <a:solidFill>
              <a:srgbClr val="7E99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Oval 502"/>
            <p:cNvSpPr>
              <a:spLocks noChangeArrowheads="1"/>
            </p:cNvSpPr>
            <p:nvPr/>
          </p:nvSpPr>
          <p:spPr bwMode="auto">
            <a:xfrm>
              <a:off x="2325688" y="1312863"/>
              <a:ext cx="7938" cy="7937"/>
            </a:xfrm>
            <a:prstGeom prst="ellipse">
              <a:avLst/>
            </a:prstGeom>
            <a:solidFill>
              <a:srgbClr val="7E99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Oval 503"/>
            <p:cNvSpPr>
              <a:spLocks noChangeArrowheads="1"/>
            </p:cNvSpPr>
            <p:nvPr/>
          </p:nvSpPr>
          <p:spPr bwMode="auto">
            <a:xfrm>
              <a:off x="2338388" y="1312863"/>
              <a:ext cx="6350" cy="7937"/>
            </a:xfrm>
            <a:prstGeom prst="ellipse">
              <a:avLst/>
            </a:prstGeom>
            <a:solidFill>
              <a:srgbClr val="7E99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Oval 504"/>
            <p:cNvSpPr>
              <a:spLocks noChangeArrowheads="1"/>
            </p:cNvSpPr>
            <p:nvPr/>
          </p:nvSpPr>
          <p:spPr bwMode="auto">
            <a:xfrm>
              <a:off x="2349500" y="1312863"/>
              <a:ext cx="7938" cy="7937"/>
            </a:xfrm>
            <a:prstGeom prst="ellipse">
              <a:avLst/>
            </a:prstGeom>
            <a:solidFill>
              <a:srgbClr val="7E99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Oval 505"/>
            <p:cNvSpPr>
              <a:spLocks noChangeArrowheads="1"/>
            </p:cNvSpPr>
            <p:nvPr/>
          </p:nvSpPr>
          <p:spPr bwMode="auto">
            <a:xfrm>
              <a:off x="2249488" y="1320800"/>
              <a:ext cx="7938" cy="6350"/>
            </a:xfrm>
            <a:prstGeom prst="ellipse">
              <a:avLst/>
            </a:prstGeom>
            <a:solidFill>
              <a:srgbClr val="7E99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Oval 506"/>
            <p:cNvSpPr>
              <a:spLocks noChangeArrowheads="1"/>
            </p:cNvSpPr>
            <p:nvPr/>
          </p:nvSpPr>
          <p:spPr bwMode="auto">
            <a:xfrm>
              <a:off x="2262188" y="1320800"/>
              <a:ext cx="7938" cy="6350"/>
            </a:xfrm>
            <a:prstGeom prst="ellipse">
              <a:avLst/>
            </a:prstGeom>
            <a:solidFill>
              <a:srgbClr val="7E99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Oval 507"/>
            <p:cNvSpPr>
              <a:spLocks noChangeArrowheads="1"/>
            </p:cNvSpPr>
            <p:nvPr/>
          </p:nvSpPr>
          <p:spPr bwMode="auto">
            <a:xfrm>
              <a:off x="2273300" y="1320800"/>
              <a:ext cx="7938" cy="6350"/>
            </a:xfrm>
            <a:prstGeom prst="ellipse">
              <a:avLst/>
            </a:prstGeom>
            <a:solidFill>
              <a:srgbClr val="7E99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Oval 508"/>
            <p:cNvSpPr>
              <a:spLocks noChangeArrowheads="1"/>
            </p:cNvSpPr>
            <p:nvPr/>
          </p:nvSpPr>
          <p:spPr bwMode="auto">
            <a:xfrm>
              <a:off x="2284413" y="1320800"/>
              <a:ext cx="7938" cy="6350"/>
            </a:xfrm>
            <a:prstGeom prst="ellipse">
              <a:avLst/>
            </a:prstGeom>
            <a:solidFill>
              <a:srgbClr val="7E99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Oval 509"/>
            <p:cNvSpPr>
              <a:spLocks noChangeArrowheads="1"/>
            </p:cNvSpPr>
            <p:nvPr/>
          </p:nvSpPr>
          <p:spPr bwMode="auto">
            <a:xfrm>
              <a:off x="2297113" y="1320800"/>
              <a:ext cx="7938" cy="6350"/>
            </a:xfrm>
            <a:prstGeom prst="ellipse">
              <a:avLst/>
            </a:prstGeom>
            <a:solidFill>
              <a:srgbClr val="7E99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Oval 510"/>
            <p:cNvSpPr>
              <a:spLocks noChangeArrowheads="1"/>
            </p:cNvSpPr>
            <p:nvPr/>
          </p:nvSpPr>
          <p:spPr bwMode="auto">
            <a:xfrm>
              <a:off x="2308225" y="1320800"/>
              <a:ext cx="7938" cy="6350"/>
            </a:xfrm>
            <a:prstGeom prst="ellipse">
              <a:avLst/>
            </a:prstGeom>
            <a:solidFill>
              <a:srgbClr val="7E99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Oval 511"/>
            <p:cNvSpPr>
              <a:spLocks noChangeArrowheads="1"/>
            </p:cNvSpPr>
            <p:nvPr/>
          </p:nvSpPr>
          <p:spPr bwMode="auto">
            <a:xfrm>
              <a:off x="2320925" y="1320800"/>
              <a:ext cx="6350" cy="6350"/>
            </a:xfrm>
            <a:prstGeom prst="ellipse">
              <a:avLst/>
            </a:prstGeom>
            <a:solidFill>
              <a:srgbClr val="7E99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Oval 512"/>
            <p:cNvSpPr>
              <a:spLocks noChangeArrowheads="1"/>
            </p:cNvSpPr>
            <p:nvPr/>
          </p:nvSpPr>
          <p:spPr bwMode="auto">
            <a:xfrm>
              <a:off x="2332038" y="1320800"/>
              <a:ext cx="7938" cy="6350"/>
            </a:xfrm>
            <a:prstGeom prst="ellipse">
              <a:avLst/>
            </a:prstGeom>
            <a:solidFill>
              <a:srgbClr val="7E99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Oval 513"/>
            <p:cNvSpPr>
              <a:spLocks noChangeArrowheads="1"/>
            </p:cNvSpPr>
            <p:nvPr/>
          </p:nvSpPr>
          <p:spPr bwMode="auto">
            <a:xfrm>
              <a:off x="2343150" y="1320800"/>
              <a:ext cx="7938" cy="6350"/>
            </a:xfrm>
            <a:prstGeom prst="ellipse">
              <a:avLst/>
            </a:prstGeom>
            <a:solidFill>
              <a:srgbClr val="7E99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Oval 514"/>
            <p:cNvSpPr>
              <a:spLocks noChangeArrowheads="1"/>
            </p:cNvSpPr>
            <p:nvPr/>
          </p:nvSpPr>
          <p:spPr bwMode="auto">
            <a:xfrm>
              <a:off x="2355850" y="1320800"/>
              <a:ext cx="6350" cy="6350"/>
            </a:xfrm>
            <a:prstGeom prst="ellipse">
              <a:avLst/>
            </a:prstGeom>
            <a:solidFill>
              <a:srgbClr val="7E99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515"/>
            <p:cNvSpPr>
              <a:spLocks/>
            </p:cNvSpPr>
            <p:nvPr/>
          </p:nvSpPr>
          <p:spPr bwMode="auto">
            <a:xfrm>
              <a:off x="2160588" y="1341438"/>
              <a:ext cx="58738" cy="1587"/>
            </a:xfrm>
            <a:custGeom>
              <a:avLst/>
              <a:gdLst>
                <a:gd name="T0" fmla="*/ 36 w 37"/>
                <a:gd name="T1" fmla="*/ 0 h 1"/>
                <a:gd name="T2" fmla="*/ 0 w 37"/>
                <a:gd name="T3" fmla="*/ 0 h 1"/>
                <a:gd name="T4" fmla="*/ 0 w 37"/>
                <a:gd name="T5" fmla="*/ 1 h 1"/>
                <a:gd name="T6" fmla="*/ 37 w 37"/>
                <a:gd name="T7" fmla="*/ 1 h 1"/>
                <a:gd name="T8" fmla="*/ 36 w 3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">
                  <a:moveTo>
                    <a:pt x="36" y="0"/>
                  </a:moveTo>
                  <a:lnTo>
                    <a:pt x="0" y="0"/>
                  </a:lnTo>
                  <a:lnTo>
                    <a:pt x="0" y="1"/>
                  </a:lnTo>
                  <a:lnTo>
                    <a:pt x="37" y="1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C3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516"/>
            <p:cNvSpPr>
              <a:spLocks/>
            </p:cNvSpPr>
            <p:nvPr/>
          </p:nvSpPr>
          <p:spPr bwMode="auto">
            <a:xfrm>
              <a:off x="2160588" y="1341438"/>
              <a:ext cx="58738" cy="1587"/>
            </a:xfrm>
            <a:custGeom>
              <a:avLst/>
              <a:gdLst>
                <a:gd name="T0" fmla="*/ 36 w 37"/>
                <a:gd name="T1" fmla="*/ 0 h 1"/>
                <a:gd name="T2" fmla="*/ 0 w 37"/>
                <a:gd name="T3" fmla="*/ 0 h 1"/>
                <a:gd name="T4" fmla="*/ 0 w 37"/>
                <a:gd name="T5" fmla="*/ 1 h 1"/>
                <a:gd name="T6" fmla="*/ 37 w 37"/>
                <a:gd name="T7" fmla="*/ 1 h 1"/>
                <a:gd name="T8" fmla="*/ 36 w 3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">
                  <a:moveTo>
                    <a:pt x="36" y="0"/>
                  </a:moveTo>
                  <a:lnTo>
                    <a:pt x="0" y="0"/>
                  </a:lnTo>
                  <a:lnTo>
                    <a:pt x="0" y="1"/>
                  </a:lnTo>
                  <a:lnTo>
                    <a:pt x="37" y="1"/>
                  </a:lnTo>
                  <a:lnTo>
                    <a:pt x="3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517"/>
            <p:cNvSpPr>
              <a:spLocks/>
            </p:cNvSpPr>
            <p:nvPr/>
          </p:nvSpPr>
          <p:spPr bwMode="auto">
            <a:xfrm>
              <a:off x="2132013" y="1285875"/>
              <a:ext cx="77788" cy="47625"/>
            </a:xfrm>
            <a:custGeom>
              <a:avLst/>
              <a:gdLst>
                <a:gd name="T0" fmla="*/ 16 w 62"/>
                <a:gd name="T1" fmla="*/ 0 h 39"/>
                <a:gd name="T2" fmla="*/ 0 w 62"/>
                <a:gd name="T3" fmla="*/ 16 h 39"/>
                <a:gd name="T4" fmla="*/ 6 w 62"/>
                <a:gd name="T5" fmla="*/ 29 h 39"/>
                <a:gd name="T6" fmla="*/ 17 w 62"/>
                <a:gd name="T7" fmla="*/ 39 h 39"/>
                <a:gd name="T8" fmla="*/ 62 w 62"/>
                <a:gd name="T9" fmla="*/ 39 h 39"/>
                <a:gd name="T10" fmla="*/ 29 w 62"/>
                <a:gd name="T11" fmla="*/ 6 h 39"/>
                <a:gd name="T12" fmla="*/ 16 w 62"/>
                <a:gd name="T13" fmla="*/ 0 h 39"/>
                <a:gd name="T14" fmla="*/ 16 w 62"/>
                <a:gd name="T15" fmla="*/ 0 h 39"/>
                <a:gd name="T16" fmla="*/ 16 w 62"/>
                <a:gd name="T1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" h="39">
                  <a:moveTo>
                    <a:pt x="16" y="0"/>
                  </a:moveTo>
                  <a:cubicBezTo>
                    <a:pt x="7" y="0"/>
                    <a:pt x="0" y="7"/>
                    <a:pt x="0" y="16"/>
                  </a:cubicBezTo>
                  <a:cubicBezTo>
                    <a:pt x="0" y="21"/>
                    <a:pt x="2" y="26"/>
                    <a:pt x="6" y="29"/>
                  </a:cubicBezTo>
                  <a:cubicBezTo>
                    <a:pt x="17" y="39"/>
                    <a:pt x="17" y="39"/>
                    <a:pt x="17" y="39"/>
                  </a:cubicBezTo>
                  <a:cubicBezTo>
                    <a:pt x="62" y="39"/>
                    <a:pt x="62" y="39"/>
                    <a:pt x="62" y="39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6" y="2"/>
                    <a:pt x="21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</a:path>
              </a:pathLst>
            </a:custGeom>
            <a:solidFill>
              <a:srgbClr val="CDD1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518"/>
            <p:cNvSpPr>
              <a:spLocks/>
            </p:cNvSpPr>
            <p:nvPr/>
          </p:nvSpPr>
          <p:spPr bwMode="auto">
            <a:xfrm>
              <a:off x="2154238" y="1333500"/>
              <a:ext cx="63500" cy="7937"/>
            </a:xfrm>
            <a:custGeom>
              <a:avLst/>
              <a:gdLst>
                <a:gd name="T0" fmla="*/ 35 w 40"/>
                <a:gd name="T1" fmla="*/ 0 h 5"/>
                <a:gd name="T2" fmla="*/ 0 w 40"/>
                <a:gd name="T3" fmla="*/ 0 h 5"/>
                <a:gd name="T4" fmla="*/ 4 w 40"/>
                <a:gd name="T5" fmla="*/ 5 h 5"/>
                <a:gd name="T6" fmla="*/ 40 w 40"/>
                <a:gd name="T7" fmla="*/ 5 h 5"/>
                <a:gd name="T8" fmla="*/ 35 w 40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5">
                  <a:moveTo>
                    <a:pt x="35" y="0"/>
                  </a:moveTo>
                  <a:lnTo>
                    <a:pt x="0" y="0"/>
                  </a:lnTo>
                  <a:lnTo>
                    <a:pt x="4" y="5"/>
                  </a:lnTo>
                  <a:lnTo>
                    <a:pt x="40" y="5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1120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519"/>
            <p:cNvSpPr>
              <a:spLocks/>
            </p:cNvSpPr>
            <p:nvPr/>
          </p:nvSpPr>
          <p:spPr bwMode="auto">
            <a:xfrm>
              <a:off x="2154238" y="1333500"/>
              <a:ext cx="63500" cy="7937"/>
            </a:xfrm>
            <a:custGeom>
              <a:avLst/>
              <a:gdLst>
                <a:gd name="T0" fmla="*/ 35 w 40"/>
                <a:gd name="T1" fmla="*/ 0 h 5"/>
                <a:gd name="T2" fmla="*/ 0 w 40"/>
                <a:gd name="T3" fmla="*/ 0 h 5"/>
                <a:gd name="T4" fmla="*/ 4 w 40"/>
                <a:gd name="T5" fmla="*/ 5 h 5"/>
                <a:gd name="T6" fmla="*/ 40 w 40"/>
                <a:gd name="T7" fmla="*/ 5 h 5"/>
                <a:gd name="T8" fmla="*/ 35 w 40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5">
                  <a:moveTo>
                    <a:pt x="35" y="0"/>
                  </a:moveTo>
                  <a:lnTo>
                    <a:pt x="0" y="0"/>
                  </a:lnTo>
                  <a:lnTo>
                    <a:pt x="4" y="5"/>
                  </a:lnTo>
                  <a:lnTo>
                    <a:pt x="40" y="5"/>
                  </a:lnTo>
                  <a:lnTo>
                    <a:pt x="3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Oval 520"/>
            <p:cNvSpPr>
              <a:spLocks noChangeArrowheads="1"/>
            </p:cNvSpPr>
            <p:nvPr/>
          </p:nvSpPr>
          <p:spPr bwMode="auto">
            <a:xfrm>
              <a:off x="2214563" y="1301750"/>
              <a:ext cx="15875" cy="14287"/>
            </a:xfrm>
            <a:prstGeom prst="ellipse">
              <a:avLst/>
            </a:prstGeom>
            <a:solidFill>
              <a:srgbClr val="C3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Oval 521"/>
            <p:cNvSpPr>
              <a:spLocks noChangeArrowheads="1"/>
            </p:cNvSpPr>
            <p:nvPr/>
          </p:nvSpPr>
          <p:spPr bwMode="auto">
            <a:xfrm>
              <a:off x="2214563" y="1300163"/>
              <a:ext cx="14288" cy="14287"/>
            </a:xfrm>
            <a:prstGeom prst="ellipse">
              <a:avLst/>
            </a:prstGeom>
            <a:solidFill>
              <a:srgbClr val="E93B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Oval 522"/>
            <p:cNvSpPr>
              <a:spLocks noChangeArrowheads="1"/>
            </p:cNvSpPr>
            <p:nvPr/>
          </p:nvSpPr>
          <p:spPr bwMode="auto">
            <a:xfrm>
              <a:off x="2195513" y="1301750"/>
              <a:ext cx="12700" cy="14287"/>
            </a:xfrm>
            <a:prstGeom prst="ellipse">
              <a:avLst/>
            </a:prstGeom>
            <a:solidFill>
              <a:srgbClr val="C3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Oval 523"/>
            <p:cNvSpPr>
              <a:spLocks noChangeArrowheads="1"/>
            </p:cNvSpPr>
            <p:nvPr/>
          </p:nvSpPr>
          <p:spPr bwMode="auto">
            <a:xfrm>
              <a:off x="2193925" y="1300163"/>
              <a:ext cx="14288" cy="14287"/>
            </a:xfrm>
            <a:prstGeom prst="ellipse">
              <a:avLst/>
            </a:prstGeom>
            <a:solidFill>
              <a:srgbClr val="28B8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524"/>
            <p:cNvSpPr>
              <a:spLocks/>
            </p:cNvSpPr>
            <p:nvPr/>
          </p:nvSpPr>
          <p:spPr bwMode="auto">
            <a:xfrm>
              <a:off x="2128838" y="1284288"/>
              <a:ext cx="46038" cy="41275"/>
            </a:xfrm>
            <a:custGeom>
              <a:avLst/>
              <a:gdLst>
                <a:gd name="T0" fmla="*/ 24 w 37"/>
                <a:gd name="T1" fmla="*/ 1 h 33"/>
                <a:gd name="T2" fmla="*/ 22 w 37"/>
                <a:gd name="T3" fmla="*/ 1 h 33"/>
                <a:gd name="T4" fmla="*/ 15 w 37"/>
                <a:gd name="T5" fmla="*/ 1 h 33"/>
                <a:gd name="T6" fmla="*/ 13 w 37"/>
                <a:gd name="T7" fmla="*/ 1 h 33"/>
                <a:gd name="T8" fmla="*/ 4 w 37"/>
                <a:gd name="T9" fmla="*/ 22 h 33"/>
                <a:gd name="T10" fmla="*/ 13 w 37"/>
                <a:gd name="T11" fmla="*/ 32 h 33"/>
                <a:gd name="T12" fmla="*/ 15 w 37"/>
                <a:gd name="T13" fmla="*/ 32 h 33"/>
                <a:gd name="T14" fmla="*/ 22 w 37"/>
                <a:gd name="T15" fmla="*/ 32 h 33"/>
                <a:gd name="T16" fmla="*/ 24 w 37"/>
                <a:gd name="T17" fmla="*/ 32 h 33"/>
                <a:gd name="T18" fmla="*/ 34 w 37"/>
                <a:gd name="T19" fmla="*/ 11 h 33"/>
                <a:gd name="T20" fmla="*/ 24 w 37"/>
                <a:gd name="T21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" h="33">
                  <a:moveTo>
                    <a:pt x="24" y="1"/>
                  </a:moveTo>
                  <a:cubicBezTo>
                    <a:pt x="24" y="1"/>
                    <a:pt x="23" y="1"/>
                    <a:pt x="22" y="1"/>
                  </a:cubicBezTo>
                  <a:cubicBezTo>
                    <a:pt x="20" y="0"/>
                    <a:pt x="17" y="0"/>
                    <a:pt x="15" y="1"/>
                  </a:cubicBezTo>
                  <a:cubicBezTo>
                    <a:pt x="14" y="1"/>
                    <a:pt x="14" y="1"/>
                    <a:pt x="13" y="1"/>
                  </a:cubicBezTo>
                  <a:cubicBezTo>
                    <a:pt x="5" y="4"/>
                    <a:pt x="0" y="14"/>
                    <a:pt x="4" y="22"/>
                  </a:cubicBezTo>
                  <a:cubicBezTo>
                    <a:pt x="5" y="27"/>
                    <a:pt x="9" y="30"/>
                    <a:pt x="13" y="32"/>
                  </a:cubicBezTo>
                  <a:cubicBezTo>
                    <a:pt x="14" y="32"/>
                    <a:pt x="14" y="32"/>
                    <a:pt x="15" y="32"/>
                  </a:cubicBezTo>
                  <a:cubicBezTo>
                    <a:pt x="17" y="33"/>
                    <a:pt x="20" y="33"/>
                    <a:pt x="22" y="32"/>
                  </a:cubicBezTo>
                  <a:cubicBezTo>
                    <a:pt x="23" y="32"/>
                    <a:pt x="24" y="32"/>
                    <a:pt x="24" y="32"/>
                  </a:cubicBezTo>
                  <a:cubicBezTo>
                    <a:pt x="33" y="29"/>
                    <a:pt x="37" y="19"/>
                    <a:pt x="34" y="11"/>
                  </a:cubicBezTo>
                  <a:cubicBezTo>
                    <a:pt x="32" y="6"/>
                    <a:pt x="29" y="3"/>
                    <a:pt x="24" y="1"/>
                  </a:cubicBez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525"/>
            <p:cNvSpPr>
              <a:spLocks noEditPoints="1"/>
            </p:cNvSpPr>
            <p:nvPr/>
          </p:nvSpPr>
          <p:spPr bwMode="auto">
            <a:xfrm>
              <a:off x="2128838" y="1284288"/>
              <a:ext cx="46038" cy="41275"/>
            </a:xfrm>
            <a:custGeom>
              <a:avLst/>
              <a:gdLst>
                <a:gd name="T0" fmla="*/ 24 w 37"/>
                <a:gd name="T1" fmla="*/ 1 h 33"/>
                <a:gd name="T2" fmla="*/ 22 w 37"/>
                <a:gd name="T3" fmla="*/ 0 h 33"/>
                <a:gd name="T4" fmla="*/ 15 w 37"/>
                <a:gd name="T5" fmla="*/ 0 h 33"/>
                <a:gd name="T6" fmla="*/ 13 w 37"/>
                <a:gd name="T7" fmla="*/ 1 h 33"/>
                <a:gd name="T8" fmla="*/ 3 w 37"/>
                <a:gd name="T9" fmla="*/ 22 h 33"/>
                <a:gd name="T10" fmla="*/ 13 w 37"/>
                <a:gd name="T11" fmla="*/ 32 h 33"/>
                <a:gd name="T12" fmla="*/ 15 w 37"/>
                <a:gd name="T13" fmla="*/ 33 h 33"/>
                <a:gd name="T14" fmla="*/ 22 w 37"/>
                <a:gd name="T15" fmla="*/ 33 h 33"/>
                <a:gd name="T16" fmla="*/ 24 w 37"/>
                <a:gd name="T17" fmla="*/ 32 h 33"/>
                <a:gd name="T18" fmla="*/ 34 w 37"/>
                <a:gd name="T19" fmla="*/ 11 h 33"/>
                <a:gd name="T20" fmla="*/ 24 w 37"/>
                <a:gd name="T21" fmla="*/ 1 h 33"/>
                <a:gd name="T22" fmla="*/ 24 w 37"/>
                <a:gd name="T23" fmla="*/ 31 h 33"/>
                <a:gd name="T24" fmla="*/ 22 w 37"/>
                <a:gd name="T25" fmla="*/ 32 h 33"/>
                <a:gd name="T26" fmla="*/ 15 w 37"/>
                <a:gd name="T27" fmla="*/ 32 h 33"/>
                <a:gd name="T28" fmla="*/ 13 w 37"/>
                <a:gd name="T29" fmla="*/ 31 h 33"/>
                <a:gd name="T30" fmla="*/ 4 w 37"/>
                <a:gd name="T31" fmla="*/ 11 h 33"/>
                <a:gd name="T32" fmla="*/ 13 w 37"/>
                <a:gd name="T33" fmla="*/ 2 h 33"/>
                <a:gd name="T34" fmla="*/ 15 w 37"/>
                <a:gd name="T35" fmla="*/ 1 h 33"/>
                <a:gd name="T36" fmla="*/ 22 w 37"/>
                <a:gd name="T37" fmla="*/ 1 h 33"/>
                <a:gd name="T38" fmla="*/ 24 w 37"/>
                <a:gd name="T39" fmla="*/ 2 h 33"/>
                <a:gd name="T40" fmla="*/ 34 w 37"/>
                <a:gd name="T41" fmla="*/ 22 h 33"/>
                <a:gd name="T42" fmla="*/ 24 w 37"/>
                <a:gd name="T43" fmla="*/ 3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7" h="33">
                  <a:moveTo>
                    <a:pt x="24" y="1"/>
                  </a:moveTo>
                  <a:cubicBezTo>
                    <a:pt x="24" y="1"/>
                    <a:pt x="23" y="1"/>
                    <a:pt x="22" y="0"/>
                  </a:cubicBezTo>
                  <a:cubicBezTo>
                    <a:pt x="20" y="0"/>
                    <a:pt x="18" y="0"/>
                    <a:pt x="15" y="0"/>
                  </a:cubicBezTo>
                  <a:cubicBezTo>
                    <a:pt x="14" y="1"/>
                    <a:pt x="14" y="1"/>
                    <a:pt x="13" y="1"/>
                  </a:cubicBezTo>
                  <a:cubicBezTo>
                    <a:pt x="5" y="4"/>
                    <a:pt x="0" y="14"/>
                    <a:pt x="3" y="22"/>
                  </a:cubicBezTo>
                  <a:cubicBezTo>
                    <a:pt x="5" y="27"/>
                    <a:pt x="9" y="30"/>
                    <a:pt x="13" y="32"/>
                  </a:cubicBezTo>
                  <a:cubicBezTo>
                    <a:pt x="14" y="32"/>
                    <a:pt x="14" y="32"/>
                    <a:pt x="15" y="33"/>
                  </a:cubicBezTo>
                  <a:cubicBezTo>
                    <a:pt x="18" y="33"/>
                    <a:pt x="20" y="33"/>
                    <a:pt x="22" y="33"/>
                  </a:cubicBezTo>
                  <a:cubicBezTo>
                    <a:pt x="23" y="32"/>
                    <a:pt x="24" y="32"/>
                    <a:pt x="24" y="32"/>
                  </a:cubicBezTo>
                  <a:cubicBezTo>
                    <a:pt x="33" y="29"/>
                    <a:pt x="37" y="19"/>
                    <a:pt x="34" y="11"/>
                  </a:cubicBezTo>
                  <a:cubicBezTo>
                    <a:pt x="32" y="6"/>
                    <a:pt x="29" y="3"/>
                    <a:pt x="24" y="1"/>
                  </a:cubicBezTo>
                  <a:close/>
                  <a:moveTo>
                    <a:pt x="24" y="31"/>
                  </a:moveTo>
                  <a:cubicBezTo>
                    <a:pt x="24" y="32"/>
                    <a:pt x="23" y="32"/>
                    <a:pt x="22" y="32"/>
                  </a:cubicBezTo>
                  <a:cubicBezTo>
                    <a:pt x="20" y="32"/>
                    <a:pt x="18" y="32"/>
                    <a:pt x="15" y="32"/>
                  </a:cubicBezTo>
                  <a:cubicBezTo>
                    <a:pt x="15" y="32"/>
                    <a:pt x="14" y="32"/>
                    <a:pt x="13" y="31"/>
                  </a:cubicBezTo>
                  <a:cubicBezTo>
                    <a:pt x="5" y="28"/>
                    <a:pt x="1" y="19"/>
                    <a:pt x="4" y="11"/>
                  </a:cubicBezTo>
                  <a:cubicBezTo>
                    <a:pt x="6" y="7"/>
                    <a:pt x="9" y="3"/>
                    <a:pt x="13" y="2"/>
                  </a:cubicBezTo>
                  <a:cubicBezTo>
                    <a:pt x="14" y="1"/>
                    <a:pt x="15" y="1"/>
                    <a:pt x="15" y="1"/>
                  </a:cubicBezTo>
                  <a:cubicBezTo>
                    <a:pt x="18" y="1"/>
                    <a:pt x="20" y="1"/>
                    <a:pt x="22" y="1"/>
                  </a:cubicBezTo>
                  <a:cubicBezTo>
                    <a:pt x="23" y="1"/>
                    <a:pt x="24" y="1"/>
                    <a:pt x="24" y="2"/>
                  </a:cubicBezTo>
                  <a:cubicBezTo>
                    <a:pt x="32" y="5"/>
                    <a:pt x="37" y="14"/>
                    <a:pt x="34" y="22"/>
                  </a:cubicBezTo>
                  <a:cubicBezTo>
                    <a:pt x="32" y="26"/>
                    <a:pt x="29" y="30"/>
                    <a:pt x="24" y="31"/>
                  </a:cubicBezTo>
                  <a:close/>
                </a:path>
              </a:pathLst>
            </a:custGeom>
            <a:solidFill>
              <a:srgbClr val="74676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526"/>
            <p:cNvSpPr>
              <a:spLocks/>
            </p:cNvSpPr>
            <p:nvPr/>
          </p:nvSpPr>
          <p:spPr bwMode="auto">
            <a:xfrm>
              <a:off x="2144713" y="1285875"/>
              <a:ext cx="14288" cy="38100"/>
            </a:xfrm>
            <a:custGeom>
              <a:avLst/>
              <a:gdLst>
                <a:gd name="T0" fmla="*/ 7 w 11"/>
                <a:gd name="T1" fmla="*/ 15 h 31"/>
                <a:gd name="T2" fmla="*/ 7 w 11"/>
                <a:gd name="T3" fmla="*/ 14 h 31"/>
                <a:gd name="T4" fmla="*/ 11 w 11"/>
                <a:gd name="T5" fmla="*/ 1 h 31"/>
                <a:gd name="T6" fmla="*/ 9 w 11"/>
                <a:gd name="T7" fmla="*/ 0 h 31"/>
                <a:gd name="T8" fmla="*/ 8 w 11"/>
                <a:gd name="T9" fmla="*/ 0 h 31"/>
                <a:gd name="T10" fmla="*/ 6 w 11"/>
                <a:gd name="T11" fmla="*/ 0 h 31"/>
                <a:gd name="T12" fmla="*/ 4 w 11"/>
                <a:gd name="T13" fmla="*/ 0 h 31"/>
                <a:gd name="T14" fmla="*/ 2 w 11"/>
                <a:gd name="T15" fmla="*/ 0 h 31"/>
                <a:gd name="T16" fmla="*/ 0 w 11"/>
                <a:gd name="T17" fmla="*/ 1 h 31"/>
                <a:gd name="T18" fmla="*/ 4 w 11"/>
                <a:gd name="T19" fmla="*/ 14 h 31"/>
                <a:gd name="T20" fmla="*/ 4 w 11"/>
                <a:gd name="T21" fmla="*/ 15 h 31"/>
                <a:gd name="T22" fmla="*/ 4 w 11"/>
                <a:gd name="T23" fmla="*/ 15 h 31"/>
                <a:gd name="T24" fmla="*/ 4 w 11"/>
                <a:gd name="T25" fmla="*/ 16 h 31"/>
                <a:gd name="T26" fmla="*/ 4 w 11"/>
                <a:gd name="T27" fmla="*/ 16 h 31"/>
                <a:gd name="T28" fmla="*/ 4 w 11"/>
                <a:gd name="T29" fmla="*/ 16 h 31"/>
                <a:gd name="T30" fmla="*/ 4 w 11"/>
                <a:gd name="T31" fmla="*/ 18 h 31"/>
                <a:gd name="T32" fmla="*/ 0 w 11"/>
                <a:gd name="T33" fmla="*/ 30 h 31"/>
                <a:gd name="T34" fmla="*/ 2 w 11"/>
                <a:gd name="T35" fmla="*/ 31 h 31"/>
                <a:gd name="T36" fmla="*/ 3 w 11"/>
                <a:gd name="T37" fmla="*/ 31 h 31"/>
                <a:gd name="T38" fmla="*/ 9 w 11"/>
                <a:gd name="T39" fmla="*/ 31 h 31"/>
                <a:gd name="T40" fmla="*/ 11 w 11"/>
                <a:gd name="T41" fmla="*/ 30 h 31"/>
                <a:gd name="T42" fmla="*/ 7 w 11"/>
                <a:gd name="T43" fmla="*/ 17 h 31"/>
                <a:gd name="T44" fmla="*/ 7 w 11"/>
                <a:gd name="T45" fmla="*/ 16 h 31"/>
                <a:gd name="T46" fmla="*/ 7 w 11"/>
                <a:gd name="T47" fmla="*/ 16 h 31"/>
                <a:gd name="T48" fmla="*/ 7 w 11"/>
                <a:gd name="T49" fmla="*/ 15 h 31"/>
                <a:gd name="T50" fmla="*/ 7 w 11"/>
                <a:gd name="T51" fmla="*/ 15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1" h="31">
                  <a:moveTo>
                    <a:pt x="7" y="15"/>
                  </a:moveTo>
                  <a:cubicBezTo>
                    <a:pt x="7" y="14"/>
                    <a:pt x="7" y="14"/>
                    <a:pt x="7" y="14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0"/>
                    <a:pt x="10" y="0"/>
                    <a:pt x="9" y="0"/>
                  </a:cubicBezTo>
                  <a:cubicBezTo>
                    <a:pt x="9" y="0"/>
                    <a:pt x="8" y="0"/>
                    <a:pt x="8" y="0"/>
                  </a:cubicBezTo>
                  <a:cubicBezTo>
                    <a:pt x="7" y="0"/>
                    <a:pt x="6" y="0"/>
                    <a:pt x="6" y="0"/>
                  </a:cubicBezTo>
                  <a:cubicBezTo>
                    <a:pt x="5" y="0"/>
                    <a:pt x="5" y="0"/>
                    <a:pt x="4" y="0"/>
                  </a:cubicBezTo>
                  <a:cubicBezTo>
                    <a:pt x="4" y="0"/>
                    <a:pt x="3" y="0"/>
                    <a:pt x="2" y="0"/>
                  </a:cubicBezTo>
                  <a:cubicBezTo>
                    <a:pt x="2" y="0"/>
                    <a:pt x="1" y="0"/>
                    <a:pt x="0" y="1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1" y="31"/>
                    <a:pt x="2" y="31"/>
                    <a:pt x="2" y="31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5" y="31"/>
                    <a:pt x="7" y="31"/>
                    <a:pt x="9" y="31"/>
                  </a:cubicBezTo>
                  <a:cubicBezTo>
                    <a:pt x="10" y="31"/>
                    <a:pt x="11" y="31"/>
                    <a:pt x="11" y="30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5"/>
                    <a:pt x="7" y="15"/>
                    <a:pt x="7" y="15"/>
                  </a:cubicBezTo>
                  <a:close/>
                </a:path>
              </a:pathLst>
            </a:custGeom>
            <a:solidFill>
              <a:srgbClr val="B4B4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527"/>
            <p:cNvSpPr>
              <a:spLocks/>
            </p:cNvSpPr>
            <p:nvPr/>
          </p:nvSpPr>
          <p:spPr bwMode="auto">
            <a:xfrm>
              <a:off x="2132013" y="1295400"/>
              <a:ext cx="41275" cy="19050"/>
            </a:xfrm>
            <a:custGeom>
              <a:avLst/>
              <a:gdLst>
                <a:gd name="T0" fmla="*/ 31 w 32"/>
                <a:gd name="T1" fmla="*/ 2 h 15"/>
                <a:gd name="T2" fmla="*/ 30 w 32"/>
                <a:gd name="T3" fmla="*/ 0 h 15"/>
                <a:gd name="T4" fmla="*/ 17 w 32"/>
                <a:gd name="T5" fmla="*/ 6 h 15"/>
                <a:gd name="T6" fmla="*/ 16 w 32"/>
                <a:gd name="T7" fmla="*/ 6 h 15"/>
                <a:gd name="T8" fmla="*/ 16 w 32"/>
                <a:gd name="T9" fmla="*/ 6 h 15"/>
                <a:gd name="T10" fmla="*/ 16 w 32"/>
                <a:gd name="T11" fmla="*/ 6 h 15"/>
                <a:gd name="T12" fmla="*/ 15 w 32"/>
                <a:gd name="T13" fmla="*/ 6 h 15"/>
                <a:gd name="T14" fmla="*/ 14 w 32"/>
                <a:gd name="T15" fmla="*/ 6 h 15"/>
                <a:gd name="T16" fmla="*/ 0 w 32"/>
                <a:gd name="T17" fmla="*/ 4 h 15"/>
                <a:gd name="T18" fmla="*/ 0 w 32"/>
                <a:gd name="T19" fmla="*/ 6 h 15"/>
                <a:gd name="T20" fmla="*/ 0 w 32"/>
                <a:gd name="T21" fmla="*/ 7 h 15"/>
                <a:gd name="T22" fmla="*/ 0 w 32"/>
                <a:gd name="T23" fmla="*/ 11 h 15"/>
                <a:gd name="T24" fmla="*/ 1 w 32"/>
                <a:gd name="T25" fmla="*/ 13 h 15"/>
                <a:gd name="T26" fmla="*/ 2 w 32"/>
                <a:gd name="T27" fmla="*/ 15 h 15"/>
                <a:gd name="T28" fmla="*/ 14 w 32"/>
                <a:gd name="T29" fmla="*/ 10 h 15"/>
                <a:gd name="T30" fmla="*/ 15 w 32"/>
                <a:gd name="T31" fmla="*/ 9 h 15"/>
                <a:gd name="T32" fmla="*/ 16 w 32"/>
                <a:gd name="T33" fmla="*/ 9 h 15"/>
                <a:gd name="T34" fmla="*/ 16 w 32"/>
                <a:gd name="T35" fmla="*/ 9 h 15"/>
                <a:gd name="T36" fmla="*/ 16 w 32"/>
                <a:gd name="T37" fmla="*/ 9 h 15"/>
                <a:gd name="T38" fmla="*/ 17 w 32"/>
                <a:gd name="T39" fmla="*/ 9 h 15"/>
                <a:gd name="T40" fmla="*/ 31 w 32"/>
                <a:gd name="T41" fmla="*/ 11 h 15"/>
                <a:gd name="T42" fmla="*/ 31 w 32"/>
                <a:gd name="T43" fmla="*/ 9 h 15"/>
                <a:gd name="T44" fmla="*/ 32 w 32"/>
                <a:gd name="T45" fmla="*/ 7 h 15"/>
                <a:gd name="T46" fmla="*/ 31 w 32"/>
                <a:gd name="T47" fmla="*/ 4 h 15"/>
                <a:gd name="T48" fmla="*/ 31 w 32"/>
                <a:gd name="T49" fmla="*/ 2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2" h="15">
                  <a:moveTo>
                    <a:pt x="31" y="2"/>
                  </a:moveTo>
                  <a:cubicBezTo>
                    <a:pt x="30" y="2"/>
                    <a:pt x="30" y="1"/>
                    <a:pt x="30" y="0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5"/>
                    <a:pt x="0" y="6"/>
                  </a:cubicBezTo>
                  <a:cubicBezTo>
                    <a:pt x="0" y="6"/>
                    <a:pt x="0" y="7"/>
                    <a:pt x="0" y="7"/>
                  </a:cubicBezTo>
                  <a:cubicBezTo>
                    <a:pt x="0" y="9"/>
                    <a:pt x="0" y="10"/>
                    <a:pt x="0" y="11"/>
                  </a:cubicBezTo>
                  <a:cubicBezTo>
                    <a:pt x="1" y="12"/>
                    <a:pt x="1" y="12"/>
                    <a:pt x="1" y="13"/>
                  </a:cubicBezTo>
                  <a:cubicBezTo>
                    <a:pt x="1" y="13"/>
                    <a:pt x="1" y="14"/>
                    <a:pt x="2" y="15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31" y="11"/>
                    <a:pt x="31" y="11"/>
                    <a:pt x="31" y="11"/>
                  </a:cubicBezTo>
                  <a:cubicBezTo>
                    <a:pt x="31" y="9"/>
                    <a:pt x="31" y="9"/>
                    <a:pt x="31" y="9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6"/>
                    <a:pt x="31" y="5"/>
                    <a:pt x="31" y="4"/>
                  </a:cubicBezTo>
                  <a:cubicBezTo>
                    <a:pt x="31" y="3"/>
                    <a:pt x="31" y="3"/>
                    <a:pt x="31" y="2"/>
                  </a:cubicBezTo>
                  <a:close/>
                </a:path>
              </a:pathLst>
            </a:custGeom>
            <a:solidFill>
              <a:srgbClr val="B4B4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Freeform 528"/>
            <p:cNvSpPr>
              <a:spLocks/>
            </p:cNvSpPr>
            <p:nvPr/>
          </p:nvSpPr>
          <p:spPr bwMode="auto">
            <a:xfrm>
              <a:off x="2147888" y="1285875"/>
              <a:ext cx="7938" cy="38100"/>
            </a:xfrm>
            <a:custGeom>
              <a:avLst/>
              <a:gdLst>
                <a:gd name="T0" fmla="*/ 4 w 7"/>
                <a:gd name="T1" fmla="*/ 15 h 31"/>
                <a:gd name="T2" fmla="*/ 4 w 7"/>
                <a:gd name="T3" fmla="*/ 15 h 31"/>
                <a:gd name="T4" fmla="*/ 4 w 7"/>
                <a:gd name="T5" fmla="*/ 14 h 31"/>
                <a:gd name="T6" fmla="*/ 7 w 7"/>
                <a:gd name="T7" fmla="*/ 0 h 31"/>
                <a:gd name="T8" fmla="*/ 6 w 7"/>
                <a:gd name="T9" fmla="*/ 0 h 31"/>
                <a:gd name="T10" fmla="*/ 4 w 7"/>
                <a:gd name="T11" fmla="*/ 0 h 31"/>
                <a:gd name="T12" fmla="*/ 2 w 7"/>
                <a:gd name="T13" fmla="*/ 0 h 31"/>
                <a:gd name="T14" fmla="*/ 0 w 7"/>
                <a:gd name="T15" fmla="*/ 0 h 31"/>
                <a:gd name="T16" fmla="*/ 3 w 7"/>
                <a:gd name="T17" fmla="*/ 14 h 31"/>
                <a:gd name="T18" fmla="*/ 3 w 7"/>
                <a:gd name="T19" fmla="*/ 15 h 31"/>
                <a:gd name="T20" fmla="*/ 3 w 7"/>
                <a:gd name="T21" fmla="*/ 15 h 31"/>
                <a:gd name="T22" fmla="*/ 3 w 7"/>
                <a:gd name="T23" fmla="*/ 15 h 31"/>
                <a:gd name="T24" fmla="*/ 3 w 7"/>
                <a:gd name="T25" fmla="*/ 16 h 31"/>
                <a:gd name="T26" fmla="*/ 3 w 7"/>
                <a:gd name="T27" fmla="*/ 17 h 31"/>
                <a:gd name="T28" fmla="*/ 3 w 7"/>
                <a:gd name="T29" fmla="*/ 17 h 31"/>
                <a:gd name="T30" fmla="*/ 0 w 7"/>
                <a:gd name="T31" fmla="*/ 31 h 31"/>
                <a:gd name="T32" fmla="*/ 1 w 7"/>
                <a:gd name="T33" fmla="*/ 31 h 31"/>
                <a:gd name="T34" fmla="*/ 7 w 7"/>
                <a:gd name="T35" fmla="*/ 31 h 31"/>
                <a:gd name="T36" fmla="*/ 4 w 7"/>
                <a:gd name="T37" fmla="*/ 17 h 31"/>
                <a:gd name="T38" fmla="*/ 4 w 7"/>
                <a:gd name="T39" fmla="*/ 16 h 31"/>
                <a:gd name="T40" fmla="*/ 4 w 7"/>
                <a:gd name="T41" fmla="*/ 15 h 31"/>
                <a:gd name="T42" fmla="*/ 4 w 7"/>
                <a:gd name="T43" fmla="*/ 15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7" h="31">
                  <a:moveTo>
                    <a:pt x="4" y="15"/>
                  </a:moveTo>
                  <a:cubicBezTo>
                    <a:pt x="4" y="15"/>
                    <a:pt x="4" y="15"/>
                    <a:pt x="4" y="15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6" y="0"/>
                    <a:pt x="6" y="0"/>
                  </a:cubicBezTo>
                  <a:cubicBezTo>
                    <a:pt x="5" y="0"/>
                    <a:pt x="4" y="0"/>
                    <a:pt x="4" y="0"/>
                  </a:cubicBezTo>
                  <a:cubicBezTo>
                    <a:pt x="3" y="0"/>
                    <a:pt x="3" y="0"/>
                    <a:pt x="2" y="0"/>
                  </a:cubicBezTo>
                  <a:cubicBezTo>
                    <a:pt x="2" y="0"/>
                    <a:pt x="1" y="0"/>
                    <a:pt x="0" y="0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1" y="31"/>
                    <a:pt x="1" y="31"/>
                    <a:pt x="1" y="31"/>
                  </a:cubicBezTo>
                  <a:cubicBezTo>
                    <a:pt x="3" y="31"/>
                    <a:pt x="5" y="31"/>
                    <a:pt x="7" y="31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4" y="15"/>
                    <a:pt x="4" y="15"/>
                    <a:pt x="4" y="15"/>
                  </a:cubicBezTo>
                  <a:close/>
                </a:path>
              </a:pathLst>
            </a:custGeom>
            <a:solidFill>
              <a:srgbClr val="D8D8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Freeform 529"/>
            <p:cNvSpPr>
              <a:spLocks/>
            </p:cNvSpPr>
            <p:nvPr/>
          </p:nvSpPr>
          <p:spPr bwMode="auto">
            <a:xfrm>
              <a:off x="2132013" y="1298575"/>
              <a:ext cx="41275" cy="12700"/>
            </a:xfrm>
            <a:custGeom>
              <a:avLst/>
              <a:gdLst>
                <a:gd name="T0" fmla="*/ 31 w 32"/>
                <a:gd name="T1" fmla="*/ 0 h 11"/>
                <a:gd name="T2" fmla="*/ 17 w 32"/>
                <a:gd name="T3" fmla="*/ 5 h 11"/>
                <a:gd name="T4" fmla="*/ 16 w 32"/>
                <a:gd name="T5" fmla="*/ 5 h 11"/>
                <a:gd name="T6" fmla="*/ 16 w 32"/>
                <a:gd name="T7" fmla="*/ 5 h 11"/>
                <a:gd name="T8" fmla="*/ 15 w 32"/>
                <a:gd name="T9" fmla="*/ 5 h 11"/>
                <a:gd name="T10" fmla="*/ 14 w 32"/>
                <a:gd name="T11" fmla="*/ 5 h 11"/>
                <a:gd name="T12" fmla="*/ 0 w 32"/>
                <a:gd name="T13" fmla="*/ 4 h 11"/>
                <a:gd name="T14" fmla="*/ 0 w 32"/>
                <a:gd name="T15" fmla="*/ 6 h 11"/>
                <a:gd name="T16" fmla="*/ 0 w 32"/>
                <a:gd name="T17" fmla="*/ 9 h 11"/>
                <a:gd name="T18" fmla="*/ 1 w 32"/>
                <a:gd name="T19" fmla="*/ 11 h 11"/>
                <a:gd name="T20" fmla="*/ 14 w 32"/>
                <a:gd name="T21" fmla="*/ 6 h 11"/>
                <a:gd name="T22" fmla="*/ 15 w 32"/>
                <a:gd name="T23" fmla="*/ 6 h 11"/>
                <a:gd name="T24" fmla="*/ 15 w 32"/>
                <a:gd name="T25" fmla="*/ 6 h 11"/>
                <a:gd name="T26" fmla="*/ 16 w 32"/>
                <a:gd name="T27" fmla="*/ 6 h 11"/>
                <a:gd name="T28" fmla="*/ 16 w 32"/>
                <a:gd name="T29" fmla="*/ 6 h 11"/>
                <a:gd name="T30" fmla="*/ 17 w 32"/>
                <a:gd name="T31" fmla="*/ 6 h 11"/>
                <a:gd name="T32" fmla="*/ 31 w 32"/>
                <a:gd name="T33" fmla="*/ 7 h 11"/>
                <a:gd name="T34" fmla="*/ 32 w 32"/>
                <a:gd name="T35" fmla="*/ 6 h 11"/>
                <a:gd name="T36" fmla="*/ 31 w 32"/>
                <a:gd name="T37" fmla="*/ 2 h 11"/>
                <a:gd name="T38" fmla="*/ 31 w 32"/>
                <a:gd name="T3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2" h="11">
                  <a:moveTo>
                    <a:pt x="31" y="0"/>
                  </a:moveTo>
                  <a:cubicBezTo>
                    <a:pt x="17" y="5"/>
                    <a:pt x="17" y="5"/>
                    <a:pt x="17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5"/>
                    <a:pt x="0" y="6"/>
                  </a:cubicBezTo>
                  <a:cubicBezTo>
                    <a:pt x="0" y="7"/>
                    <a:pt x="0" y="8"/>
                    <a:pt x="0" y="9"/>
                  </a:cubicBezTo>
                  <a:cubicBezTo>
                    <a:pt x="1" y="10"/>
                    <a:pt x="1" y="10"/>
                    <a:pt x="1" y="11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2" y="4"/>
                    <a:pt x="31" y="3"/>
                    <a:pt x="31" y="2"/>
                  </a:cubicBezTo>
                  <a:cubicBezTo>
                    <a:pt x="31" y="1"/>
                    <a:pt x="31" y="1"/>
                    <a:pt x="31" y="0"/>
                  </a:cubicBezTo>
                  <a:close/>
                </a:path>
              </a:pathLst>
            </a:custGeom>
            <a:solidFill>
              <a:srgbClr val="D8D8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Freeform 530"/>
            <p:cNvSpPr>
              <a:spLocks/>
            </p:cNvSpPr>
            <p:nvPr/>
          </p:nvSpPr>
          <p:spPr bwMode="auto">
            <a:xfrm>
              <a:off x="2132013" y="1300163"/>
              <a:ext cx="41275" cy="9525"/>
            </a:xfrm>
            <a:custGeom>
              <a:avLst/>
              <a:gdLst>
                <a:gd name="T0" fmla="*/ 17 w 32"/>
                <a:gd name="T1" fmla="*/ 3 h 7"/>
                <a:gd name="T2" fmla="*/ 16 w 32"/>
                <a:gd name="T3" fmla="*/ 3 h 7"/>
                <a:gd name="T4" fmla="*/ 16 w 32"/>
                <a:gd name="T5" fmla="*/ 3 h 7"/>
                <a:gd name="T6" fmla="*/ 14 w 32"/>
                <a:gd name="T7" fmla="*/ 3 h 7"/>
                <a:gd name="T8" fmla="*/ 0 w 32"/>
                <a:gd name="T9" fmla="*/ 3 h 7"/>
                <a:gd name="T10" fmla="*/ 0 w 32"/>
                <a:gd name="T11" fmla="*/ 7 h 7"/>
                <a:gd name="T12" fmla="*/ 14 w 32"/>
                <a:gd name="T13" fmla="*/ 4 h 7"/>
                <a:gd name="T14" fmla="*/ 15 w 32"/>
                <a:gd name="T15" fmla="*/ 4 h 7"/>
                <a:gd name="T16" fmla="*/ 15 w 32"/>
                <a:gd name="T17" fmla="*/ 4 h 7"/>
                <a:gd name="T18" fmla="*/ 16 w 32"/>
                <a:gd name="T19" fmla="*/ 4 h 7"/>
                <a:gd name="T20" fmla="*/ 17 w 32"/>
                <a:gd name="T21" fmla="*/ 4 h 7"/>
                <a:gd name="T22" fmla="*/ 32 w 32"/>
                <a:gd name="T23" fmla="*/ 3 h 7"/>
                <a:gd name="T24" fmla="*/ 31 w 32"/>
                <a:gd name="T25" fmla="*/ 0 h 7"/>
                <a:gd name="T26" fmla="*/ 17 w 32"/>
                <a:gd name="T27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2" h="7">
                  <a:moveTo>
                    <a:pt x="17" y="3"/>
                  </a:moveTo>
                  <a:cubicBezTo>
                    <a:pt x="16" y="3"/>
                    <a:pt x="16" y="3"/>
                    <a:pt x="16" y="3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5"/>
                    <a:pt x="0" y="6"/>
                    <a:pt x="0" y="7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2"/>
                    <a:pt x="31" y="1"/>
                    <a:pt x="31" y="0"/>
                  </a:cubicBezTo>
                  <a:lnTo>
                    <a:pt x="17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Freeform 531"/>
            <p:cNvSpPr>
              <a:spLocks/>
            </p:cNvSpPr>
            <p:nvPr/>
          </p:nvSpPr>
          <p:spPr bwMode="auto">
            <a:xfrm>
              <a:off x="2149475" y="1285875"/>
              <a:ext cx="4763" cy="38100"/>
            </a:xfrm>
            <a:custGeom>
              <a:avLst/>
              <a:gdLst>
                <a:gd name="T0" fmla="*/ 3 w 5"/>
                <a:gd name="T1" fmla="*/ 15 h 31"/>
                <a:gd name="T2" fmla="*/ 3 w 5"/>
                <a:gd name="T3" fmla="*/ 15 h 31"/>
                <a:gd name="T4" fmla="*/ 3 w 5"/>
                <a:gd name="T5" fmla="*/ 14 h 31"/>
                <a:gd name="T6" fmla="*/ 5 w 5"/>
                <a:gd name="T7" fmla="*/ 0 h 31"/>
                <a:gd name="T8" fmla="*/ 3 w 5"/>
                <a:gd name="T9" fmla="*/ 0 h 31"/>
                <a:gd name="T10" fmla="*/ 1 w 5"/>
                <a:gd name="T11" fmla="*/ 0 h 31"/>
                <a:gd name="T12" fmla="*/ 2 w 5"/>
                <a:gd name="T13" fmla="*/ 14 h 31"/>
                <a:gd name="T14" fmla="*/ 2 w 5"/>
                <a:gd name="T15" fmla="*/ 16 h 31"/>
                <a:gd name="T16" fmla="*/ 2 w 5"/>
                <a:gd name="T17" fmla="*/ 17 h 31"/>
                <a:gd name="T18" fmla="*/ 2 w 5"/>
                <a:gd name="T19" fmla="*/ 17 h 31"/>
                <a:gd name="T20" fmla="*/ 0 w 5"/>
                <a:gd name="T21" fmla="*/ 31 h 31"/>
                <a:gd name="T22" fmla="*/ 4 w 5"/>
                <a:gd name="T23" fmla="*/ 31 h 31"/>
                <a:gd name="T24" fmla="*/ 3 w 5"/>
                <a:gd name="T25" fmla="*/ 17 h 31"/>
                <a:gd name="T26" fmla="*/ 3 w 5"/>
                <a:gd name="T27" fmla="*/ 16 h 31"/>
                <a:gd name="T28" fmla="*/ 3 w 5"/>
                <a:gd name="T29" fmla="*/ 16 h 31"/>
                <a:gd name="T30" fmla="*/ 3 w 5"/>
                <a:gd name="T31" fmla="*/ 15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" h="31">
                  <a:moveTo>
                    <a:pt x="3" y="15"/>
                  </a:moveTo>
                  <a:cubicBezTo>
                    <a:pt x="3" y="15"/>
                    <a:pt x="3" y="15"/>
                    <a:pt x="3" y="15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3" y="0"/>
                    <a:pt x="3" y="0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2" y="31"/>
                    <a:pt x="3" y="31"/>
                    <a:pt x="4" y="31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3" y="16"/>
                  </a:cubicBezTo>
                  <a:lnTo>
                    <a:pt x="3" y="1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52" name="Right Arrow 351"/>
          <p:cNvSpPr/>
          <p:nvPr/>
        </p:nvSpPr>
        <p:spPr>
          <a:xfrm>
            <a:off x="3657600" y="2895573"/>
            <a:ext cx="4427621" cy="317015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6" name="Left Arrow 355"/>
          <p:cNvSpPr/>
          <p:nvPr/>
        </p:nvSpPr>
        <p:spPr>
          <a:xfrm rot="20390494">
            <a:off x="6974187" y="3859285"/>
            <a:ext cx="1539302" cy="309011"/>
          </a:xfrm>
          <a:prstGeom prst="lef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8" name="Right Arrow 357"/>
          <p:cNvSpPr/>
          <p:nvPr/>
        </p:nvSpPr>
        <p:spPr>
          <a:xfrm rot="20341780">
            <a:off x="7298701" y="4080194"/>
            <a:ext cx="1492457" cy="281237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9" name="TextBox 358"/>
          <p:cNvSpPr txBox="1"/>
          <p:nvPr/>
        </p:nvSpPr>
        <p:spPr>
          <a:xfrm>
            <a:off x="1432540" y="1843941"/>
            <a:ext cx="20537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Workstation</a:t>
            </a:r>
            <a:endParaRPr lang="en-US" dirty="0"/>
          </a:p>
        </p:txBody>
      </p:sp>
      <p:sp>
        <p:nvSpPr>
          <p:cNvPr id="361" name="TextBox 360"/>
          <p:cNvSpPr txBox="1"/>
          <p:nvPr/>
        </p:nvSpPr>
        <p:spPr>
          <a:xfrm>
            <a:off x="3400357" y="5523220"/>
            <a:ext cx="17207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Chef Node </a:t>
            </a:r>
            <a:r>
              <a:rPr lang="en-US" dirty="0" smtClean="0"/>
              <a:t>(Client)</a:t>
            </a:r>
            <a:endParaRPr lang="en-US" dirty="0"/>
          </a:p>
        </p:txBody>
      </p:sp>
      <p:sp>
        <p:nvSpPr>
          <p:cNvPr id="363" name="TextBox 362"/>
          <p:cNvSpPr txBox="1"/>
          <p:nvPr/>
        </p:nvSpPr>
        <p:spPr>
          <a:xfrm>
            <a:off x="8927129" y="4628698"/>
            <a:ext cx="21775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Chef Server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555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Development Environment</a:t>
            </a:r>
          </a:p>
          <a:p>
            <a:pPr lvl="1"/>
            <a:r>
              <a:rPr lang="en-US" dirty="0" smtClean="0"/>
              <a:t>Chef Development Kit</a:t>
            </a:r>
          </a:p>
          <a:p>
            <a:pPr lvl="1"/>
            <a:r>
              <a:rPr lang="en-US" dirty="0" smtClean="0"/>
              <a:t>Text Editor (Sublime, Atom, Visual Studio Code, etc.)</a:t>
            </a:r>
          </a:p>
          <a:p>
            <a:r>
              <a:rPr lang="en-US" dirty="0" smtClean="0"/>
              <a:t>Write your Cookbooks and Recipes</a:t>
            </a:r>
          </a:p>
          <a:p>
            <a:r>
              <a:rPr lang="en-US" dirty="0" smtClean="0"/>
              <a:t>Define your Environments and Roles</a:t>
            </a:r>
          </a:p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Calibri Regular" charset="0"/>
                <a:cs typeface="Calibri Regular" charset="0"/>
              </a:rPr>
              <a:t>© 2017 Lightwell   •    </a:t>
            </a:r>
            <a:r>
              <a:rPr lang="en-US" dirty="0" err="1" smtClean="0">
                <a:solidFill>
                  <a:schemeClr val="bg1"/>
                </a:solidFill>
                <a:latin typeface="Calibri Regular" charset="0"/>
                <a:cs typeface="Calibri Regular" charset="0"/>
              </a:rPr>
              <a:t>www.Lightwellinc.com</a:t>
            </a:r>
            <a:endParaRPr lang="en-US" dirty="0" smtClean="0">
              <a:solidFill>
                <a:schemeClr val="bg1"/>
              </a:solidFill>
              <a:latin typeface="Calibri Regular" charset="0"/>
              <a:cs typeface="Calibri Regular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smtClean="0"/>
              <a:t>| </a:t>
            </a:r>
            <a:fld id="{0E8857E0-C5B4-D44A-9611-D06F05823C45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Workstation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6769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Basic Layout">
  <a:themeElements>
    <a:clrScheme name="Lightwell Colors 2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EA94B"/>
      </a:accent1>
      <a:accent2>
        <a:srgbClr val="007BB9"/>
      </a:accent2>
      <a:accent3>
        <a:srgbClr val="FF9138"/>
      </a:accent3>
      <a:accent4>
        <a:srgbClr val="931000"/>
      </a:accent4>
      <a:accent5>
        <a:srgbClr val="357B35"/>
      </a:accent5>
      <a:accent6>
        <a:srgbClr val="11517B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Advanced Layout">
  <a:themeElements>
    <a:clrScheme name="Lightwell Colors 2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EA94B"/>
      </a:accent1>
      <a:accent2>
        <a:srgbClr val="007BB9"/>
      </a:accent2>
      <a:accent3>
        <a:srgbClr val="FF9138"/>
      </a:accent3>
      <a:accent4>
        <a:srgbClr val="931000"/>
      </a:accent4>
      <a:accent5>
        <a:srgbClr val="357B35"/>
      </a:accent5>
      <a:accent6>
        <a:srgbClr val="11517B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>
          <a:solidFill>
            <a:srgbClr val="D31841"/>
          </a:solidFill>
          <a:headEnd type="none" w="med" len="med"/>
          <a:tailEnd type="oval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28610</TotalTime>
  <Words>805</Words>
  <Application>Microsoft Macintosh PowerPoint</Application>
  <PresentationFormat>Widescreen</PresentationFormat>
  <Paragraphs>133</Paragraphs>
  <Slides>16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16</vt:i4>
      </vt:variant>
    </vt:vector>
  </HeadingPairs>
  <TitlesOfParts>
    <vt:vector size="27" baseType="lpstr">
      <vt:lpstr>AppleSymbols</vt:lpstr>
      <vt:lpstr>Calibri</vt:lpstr>
      <vt:lpstr>Calibri Light</vt:lpstr>
      <vt:lpstr>Calibri Regular</vt:lpstr>
      <vt:lpstr>Cambria</vt:lpstr>
      <vt:lpstr>Courier New</vt:lpstr>
      <vt:lpstr>Lato Semibold</vt:lpstr>
      <vt:lpstr>Mangal</vt:lpstr>
      <vt:lpstr>Arial</vt:lpstr>
      <vt:lpstr>1_Basic Layout</vt:lpstr>
      <vt:lpstr>2_Advanced Layout</vt:lpstr>
      <vt:lpstr>PowerPoint Presentation</vt:lpstr>
      <vt:lpstr>Who Am I?</vt:lpstr>
      <vt:lpstr>What is Chef?</vt:lpstr>
      <vt:lpstr>What is Chef?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in white, right justified</dc:title>
  <dc:creator>John Smith</dc:creator>
  <cp:lastModifiedBy>Jerrel Blankenship</cp:lastModifiedBy>
  <cp:revision>1521</cp:revision>
  <cp:lastPrinted>2016-12-14T15:45:03Z</cp:lastPrinted>
  <dcterms:created xsi:type="dcterms:W3CDTF">2014-04-16T15:06:31Z</dcterms:created>
  <dcterms:modified xsi:type="dcterms:W3CDTF">2017-05-05T04:03:03Z</dcterms:modified>
</cp:coreProperties>
</file>